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6" r:id="rId3"/>
    <p:sldMasterId id="2147483757" r:id="rId4"/>
  </p:sldMasterIdLst>
  <p:notesMasterIdLst>
    <p:notesMasterId r:id="rId56"/>
  </p:notesMasterIdLst>
  <p:sldIdLst>
    <p:sldId id="271" r:id="rId5"/>
    <p:sldId id="743" r:id="rId6"/>
    <p:sldId id="5046" r:id="rId7"/>
    <p:sldId id="268" r:id="rId8"/>
    <p:sldId id="4979" r:id="rId9"/>
    <p:sldId id="4993" r:id="rId10"/>
    <p:sldId id="4980" r:id="rId11"/>
    <p:sldId id="4981" r:id="rId12"/>
    <p:sldId id="4982" r:id="rId13"/>
    <p:sldId id="5044" r:id="rId14"/>
    <p:sldId id="4988" r:id="rId15"/>
    <p:sldId id="4991" r:id="rId16"/>
    <p:sldId id="4990" r:id="rId17"/>
    <p:sldId id="5006" r:id="rId18"/>
    <p:sldId id="5004" r:id="rId19"/>
    <p:sldId id="5005" r:id="rId20"/>
    <p:sldId id="5007" r:id="rId21"/>
    <p:sldId id="5008" r:id="rId22"/>
    <p:sldId id="5009" r:id="rId23"/>
    <p:sldId id="5010" r:id="rId24"/>
    <p:sldId id="4932" r:id="rId25"/>
    <p:sldId id="4933" r:id="rId26"/>
    <p:sldId id="4803" r:id="rId27"/>
    <p:sldId id="257" r:id="rId28"/>
    <p:sldId id="5047" r:id="rId29"/>
    <p:sldId id="4961" r:id="rId30"/>
    <p:sldId id="4964" r:id="rId31"/>
    <p:sldId id="4996" r:id="rId32"/>
    <p:sldId id="5011" r:id="rId33"/>
    <p:sldId id="4994" r:id="rId34"/>
    <p:sldId id="4948" r:id="rId35"/>
    <p:sldId id="4949" r:id="rId36"/>
    <p:sldId id="5045" r:id="rId37"/>
    <p:sldId id="5025" r:id="rId38"/>
    <p:sldId id="5022" r:id="rId39"/>
    <p:sldId id="5023" r:id="rId40"/>
    <p:sldId id="5024" r:id="rId41"/>
    <p:sldId id="5021" r:id="rId42"/>
    <p:sldId id="5048" r:id="rId43"/>
    <p:sldId id="329" r:id="rId44"/>
    <p:sldId id="5040" r:id="rId45"/>
    <p:sldId id="325" r:id="rId46"/>
    <p:sldId id="5031" r:id="rId47"/>
    <p:sldId id="326" r:id="rId48"/>
    <p:sldId id="327" r:id="rId49"/>
    <p:sldId id="262" r:id="rId50"/>
    <p:sldId id="5029" r:id="rId51"/>
    <p:sldId id="5030" r:id="rId52"/>
    <p:sldId id="5034" r:id="rId53"/>
    <p:sldId id="5041" r:id="rId54"/>
    <p:sldId id="504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B71956-6A0E-4E8C-831A-D36C79270836}" v="117" dt="2023-08-22T02:22:12.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21" autoAdjust="0"/>
  </p:normalViewPr>
  <p:slideViewPr>
    <p:cSldViewPr snapToGrid="0">
      <p:cViewPr>
        <p:scale>
          <a:sx n="60" d="100"/>
          <a:sy n="60" d="100"/>
        </p:scale>
        <p:origin x="-1080"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2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12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has Shirbavikar" userId="51cee0f4-3c96-4861-9ff6-641f4c21f38c" providerId="ADAL" clId="{8D91156A-C0D0-4024-8F70-8ED871F9A4D3}"/>
    <pc:docChg chg="undo custSel addSld delSld modSld sldOrd">
      <pc:chgData name="Suhas Shirbavikar" userId="51cee0f4-3c96-4861-9ff6-641f4c21f38c" providerId="ADAL" clId="{8D91156A-C0D0-4024-8F70-8ED871F9A4D3}" dt="2023-08-16T09:45:09.881" v="1440" actId="6549"/>
      <pc:docMkLst>
        <pc:docMk/>
      </pc:docMkLst>
      <pc:sldChg chg="addSp modSp mod">
        <pc:chgData name="Suhas Shirbavikar" userId="51cee0f4-3c96-4861-9ff6-641f4c21f38c" providerId="ADAL" clId="{8D91156A-C0D0-4024-8F70-8ED871F9A4D3}" dt="2023-08-13T03:29:21.795" v="819" actId="14100"/>
        <pc:sldMkLst>
          <pc:docMk/>
          <pc:sldMk cId="1046813954" sldId="256"/>
        </pc:sldMkLst>
        <pc:spChg chg="add mod">
          <ac:chgData name="Suhas Shirbavikar" userId="51cee0f4-3c96-4861-9ff6-641f4c21f38c" providerId="ADAL" clId="{8D91156A-C0D0-4024-8F70-8ED871F9A4D3}" dt="2023-08-13T03:29:21.795" v="819" actId="14100"/>
          <ac:spMkLst>
            <pc:docMk/>
            <pc:sldMk cId="1046813954" sldId="256"/>
            <ac:spMk id="4" creationId="{0A23E5D5-3905-1897-FBDB-31E0502D3CC1}"/>
          </ac:spMkLst>
        </pc:spChg>
        <pc:picChg chg="mod">
          <ac:chgData name="Suhas Shirbavikar" userId="51cee0f4-3c96-4861-9ff6-641f4c21f38c" providerId="ADAL" clId="{8D91156A-C0D0-4024-8F70-8ED871F9A4D3}" dt="2023-08-13T03:29:18.594" v="818" actId="1076"/>
          <ac:picMkLst>
            <pc:docMk/>
            <pc:sldMk cId="1046813954" sldId="256"/>
            <ac:picMk id="5" creationId="{FCB63948-C46D-31E2-AB37-C1701FCC0A3D}"/>
          </ac:picMkLst>
        </pc:picChg>
      </pc:sldChg>
      <pc:sldChg chg="del">
        <pc:chgData name="Suhas Shirbavikar" userId="51cee0f4-3c96-4861-9ff6-641f4c21f38c" providerId="ADAL" clId="{8D91156A-C0D0-4024-8F70-8ED871F9A4D3}" dt="2023-08-04T07:55:43.876" v="171" actId="47"/>
        <pc:sldMkLst>
          <pc:docMk/>
          <pc:sldMk cId="972984689" sldId="257"/>
        </pc:sldMkLst>
      </pc:sldChg>
      <pc:sldChg chg="del">
        <pc:chgData name="Suhas Shirbavikar" userId="51cee0f4-3c96-4861-9ff6-641f4c21f38c" providerId="ADAL" clId="{8D91156A-C0D0-4024-8F70-8ED871F9A4D3}" dt="2023-08-04T07:55:44.954" v="172" actId="47"/>
        <pc:sldMkLst>
          <pc:docMk/>
          <pc:sldMk cId="836209821" sldId="258"/>
        </pc:sldMkLst>
      </pc:sldChg>
      <pc:sldChg chg="del">
        <pc:chgData name="Suhas Shirbavikar" userId="51cee0f4-3c96-4861-9ff6-641f4c21f38c" providerId="ADAL" clId="{8D91156A-C0D0-4024-8F70-8ED871F9A4D3}" dt="2023-08-04T07:55:45.907" v="173" actId="47"/>
        <pc:sldMkLst>
          <pc:docMk/>
          <pc:sldMk cId="3847602104" sldId="259"/>
        </pc:sldMkLst>
      </pc:sldChg>
      <pc:sldChg chg="del">
        <pc:chgData name="Suhas Shirbavikar" userId="51cee0f4-3c96-4861-9ff6-641f4c21f38c" providerId="ADAL" clId="{8D91156A-C0D0-4024-8F70-8ED871F9A4D3}" dt="2023-08-04T07:55:46.756" v="174" actId="47"/>
        <pc:sldMkLst>
          <pc:docMk/>
          <pc:sldMk cId="3781482366" sldId="260"/>
        </pc:sldMkLst>
      </pc:sldChg>
      <pc:sldChg chg="addSp delSp modSp del mod setBg">
        <pc:chgData name="Suhas Shirbavikar" userId="51cee0f4-3c96-4861-9ff6-641f4c21f38c" providerId="ADAL" clId="{8D91156A-C0D0-4024-8F70-8ED871F9A4D3}" dt="2023-08-16T03:24:34.072" v="1372" actId="2696"/>
        <pc:sldMkLst>
          <pc:docMk/>
          <pc:sldMk cId="2862726823" sldId="261"/>
        </pc:sldMkLst>
        <pc:spChg chg="mod">
          <ac:chgData name="Suhas Shirbavikar" userId="51cee0f4-3c96-4861-9ff6-641f4c21f38c" providerId="ADAL" clId="{8D91156A-C0D0-4024-8F70-8ED871F9A4D3}" dt="2023-08-04T07:56:55.795" v="189" actId="26606"/>
          <ac:spMkLst>
            <pc:docMk/>
            <pc:sldMk cId="2862726823" sldId="261"/>
            <ac:spMk id="2" creationId="{C9C5EC23-336D-7586-D394-ABC396B5B718}"/>
          </ac:spMkLst>
        </pc:spChg>
        <pc:spChg chg="del">
          <ac:chgData name="Suhas Shirbavikar" userId="51cee0f4-3c96-4861-9ff6-641f4c21f38c" providerId="ADAL" clId="{8D91156A-C0D0-4024-8F70-8ED871F9A4D3}" dt="2023-08-04T07:56:07.928" v="176" actId="26606"/>
          <ac:spMkLst>
            <pc:docMk/>
            <pc:sldMk cId="2862726823" sldId="261"/>
            <ac:spMk id="3" creationId="{B0D12863-B5AC-5467-B9A3-F60FCB192FB4}"/>
          </ac:spMkLst>
        </pc:spChg>
        <pc:spChg chg="add">
          <ac:chgData name="Suhas Shirbavikar" userId="51cee0f4-3c96-4861-9ff6-641f4c21f38c" providerId="ADAL" clId="{8D91156A-C0D0-4024-8F70-8ED871F9A4D3}" dt="2023-08-04T07:56:55.795" v="189" actId="26606"/>
          <ac:spMkLst>
            <pc:docMk/>
            <pc:sldMk cId="2862726823" sldId="261"/>
            <ac:spMk id="10" creationId="{1A9F7B4E-B03D-4F64-BE33-00D074458D45}"/>
          </ac:spMkLst>
        </pc:spChg>
        <pc:spChg chg="add">
          <ac:chgData name="Suhas Shirbavikar" userId="51cee0f4-3c96-4861-9ff6-641f4c21f38c" providerId="ADAL" clId="{8D91156A-C0D0-4024-8F70-8ED871F9A4D3}" dt="2023-08-04T07:56:55.795" v="189" actId="26606"/>
          <ac:spMkLst>
            <pc:docMk/>
            <pc:sldMk cId="2862726823" sldId="261"/>
            <ac:spMk id="12" creationId="{7E2BE7F7-CA89-4002-ACCE-A478AEA24F5E}"/>
          </ac:spMkLst>
        </pc:spChg>
        <pc:graphicFrameChg chg="add mod modGraphic">
          <ac:chgData name="Suhas Shirbavikar" userId="51cee0f4-3c96-4861-9ff6-641f4c21f38c" providerId="ADAL" clId="{8D91156A-C0D0-4024-8F70-8ED871F9A4D3}" dt="2023-08-04T07:56:55.795" v="189" actId="26606"/>
          <ac:graphicFrameMkLst>
            <pc:docMk/>
            <pc:sldMk cId="2862726823" sldId="261"/>
            <ac:graphicFrameMk id="5" creationId="{D223AAFB-CA9E-6828-D6A6-9916A0A4443D}"/>
          </ac:graphicFrameMkLst>
        </pc:graphicFrameChg>
      </pc:sldChg>
      <pc:sldChg chg="del">
        <pc:chgData name="Suhas Shirbavikar" userId="51cee0f4-3c96-4861-9ff6-641f4c21f38c" providerId="ADAL" clId="{8D91156A-C0D0-4024-8F70-8ED871F9A4D3}" dt="2023-08-04T07:55:50.292" v="175" actId="47"/>
        <pc:sldMkLst>
          <pc:docMk/>
          <pc:sldMk cId="1571573657" sldId="262"/>
        </pc:sldMkLst>
      </pc:sldChg>
      <pc:sldChg chg="del">
        <pc:chgData name="Suhas Shirbavikar" userId="51cee0f4-3c96-4861-9ff6-641f4c21f38c" providerId="ADAL" clId="{8D91156A-C0D0-4024-8F70-8ED871F9A4D3}" dt="2023-08-04T07:57:04.866" v="190" actId="47"/>
        <pc:sldMkLst>
          <pc:docMk/>
          <pc:sldMk cId="267503959" sldId="263"/>
        </pc:sldMkLst>
      </pc:sldChg>
      <pc:sldChg chg="del">
        <pc:chgData name="Suhas Shirbavikar" userId="51cee0f4-3c96-4861-9ff6-641f4c21f38c" providerId="ADAL" clId="{8D91156A-C0D0-4024-8F70-8ED871F9A4D3}" dt="2023-08-04T07:57:05.639" v="191" actId="47"/>
        <pc:sldMkLst>
          <pc:docMk/>
          <pc:sldMk cId="3007908203" sldId="264"/>
        </pc:sldMkLst>
      </pc:sldChg>
      <pc:sldChg chg="addSp delSp modSp del mod setBg setClrOvrMap">
        <pc:chgData name="Suhas Shirbavikar" userId="51cee0f4-3c96-4861-9ff6-641f4c21f38c" providerId="ADAL" clId="{8D91156A-C0D0-4024-8F70-8ED871F9A4D3}" dt="2023-08-16T03:24:34.072" v="1372" actId="2696"/>
        <pc:sldMkLst>
          <pc:docMk/>
          <pc:sldMk cId="3836807959" sldId="265"/>
        </pc:sldMkLst>
        <pc:spChg chg="mod">
          <ac:chgData name="Suhas Shirbavikar" userId="51cee0f4-3c96-4861-9ff6-641f4c21f38c" providerId="ADAL" clId="{8D91156A-C0D0-4024-8F70-8ED871F9A4D3}" dt="2023-08-04T07:57:23.262" v="194" actId="26606"/>
          <ac:spMkLst>
            <pc:docMk/>
            <pc:sldMk cId="3836807959" sldId="265"/>
            <ac:spMk id="2" creationId="{C8779991-FB4A-4ABF-7C44-E928B3E9A947}"/>
          </ac:spMkLst>
        </pc:spChg>
        <pc:spChg chg="add del">
          <ac:chgData name="Suhas Shirbavikar" userId="51cee0f4-3c96-4861-9ff6-641f4c21f38c" providerId="ADAL" clId="{8D91156A-C0D0-4024-8F70-8ED871F9A4D3}" dt="2023-08-04T07:57:23.262" v="194" actId="26606"/>
          <ac:spMkLst>
            <pc:docMk/>
            <pc:sldMk cId="3836807959" sldId="265"/>
            <ac:spMk id="3" creationId="{8B78D7EA-B61C-6B13-D850-119734B4A102}"/>
          </ac:spMkLst>
        </pc:spChg>
        <pc:spChg chg="add">
          <ac:chgData name="Suhas Shirbavikar" userId="51cee0f4-3c96-4861-9ff6-641f4c21f38c" providerId="ADAL" clId="{8D91156A-C0D0-4024-8F70-8ED871F9A4D3}" dt="2023-08-04T07:57:23.262" v="194" actId="26606"/>
          <ac:spMkLst>
            <pc:docMk/>
            <pc:sldMk cId="3836807959" sldId="265"/>
            <ac:spMk id="9" creationId="{53B021B3-DE93-4AB7-8A18-CF5F1CED88B8}"/>
          </ac:spMkLst>
        </pc:spChg>
        <pc:spChg chg="add del">
          <ac:chgData name="Suhas Shirbavikar" userId="51cee0f4-3c96-4861-9ff6-641f4c21f38c" providerId="ADAL" clId="{8D91156A-C0D0-4024-8F70-8ED871F9A4D3}" dt="2023-08-04T07:57:23.224" v="193" actId="26606"/>
          <ac:spMkLst>
            <pc:docMk/>
            <pc:sldMk cId="3836807959" sldId="265"/>
            <ac:spMk id="10" creationId="{9228552E-C8B1-4A80-8448-0787CE0FC704}"/>
          </ac:spMkLst>
        </pc:spChg>
        <pc:spChg chg="add">
          <ac:chgData name="Suhas Shirbavikar" userId="51cee0f4-3c96-4861-9ff6-641f4c21f38c" providerId="ADAL" clId="{8D91156A-C0D0-4024-8F70-8ED871F9A4D3}" dt="2023-08-04T07:57:23.262" v="194" actId="26606"/>
          <ac:spMkLst>
            <pc:docMk/>
            <pc:sldMk cId="3836807959" sldId="265"/>
            <ac:spMk id="11" creationId="{52D502E5-F6B4-4D58-B4AE-FC466FF15EE8}"/>
          </ac:spMkLst>
        </pc:spChg>
        <pc:spChg chg="add">
          <ac:chgData name="Suhas Shirbavikar" userId="51cee0f4-3c96-4861-9ff6-641f4c21f38c" providerId="ADAL" clId="{8D91156A-C0D0-4024-8F70-8ED871F9A4D3}" dt="2023-08-04T07:57:23.262" v="194" actId="26606"/>
          <ac:spMkLst>
            <pc:docMk/>
            <pc:sldMk cId="3836807959" sldId="265"/>
            <ac:spMk id="13" creationId="{9DECDBF4-02B6-4BB4-B65B-B8107AD6A9E8}"/>
          </ac:spMkLst>
        </pc:spChg>
        <pc:graphicFrameChg chg="add del">
          <ac:chgData name="Suhas Shirbavikar" userId="51cee0f4-3c96-4861-9ff6-641f4c21f38c" providerId="ADAL" clId="{8D91156A-C0D0-4024-8F70-8ED871F9A4D3}" dt="2023-08-04T07:57:23.224" v="193" actId="26606"/>
          <ac:graphicFrameMkLst>
            <pc:docMk/>
            <pc:sldMk cId="3836807959" sldId="265"/>
            <ac:graphicFrameMk id="5" creationId="{724D4C6B-8EAD-7653-7217-76762772271A}"/>
          </ac:graphicFrameMkLst>
        </pc:graphicFrameChg>
        <pc:graphicFrameChg chg="add">
          <ac:chgData name="Suhas Shirbavikar" userId="51cee0f4-3c96-4861-9ff6-641f4c21f38c" providerId="ADAL" clId="{8D91156A-C0D0-4024-8F70-8ED871F9A4D3}" dt="2023-08-04T07:57:23.262" v="194" actId="26606"/>
          <ac:graphicFrameMkLst>
            <pc:docMk/>
            <pc:sldMk cId="3836807959" sldId="265"/>
            <ac:graphicFrameMk id="12" creationId="{BF31E42C-4356-CACC-AB96-C3C1371AEDC7}"/>
          </ac:graphicFrameMkLst>
        </pc:graphicFrameChg>
        <pc:picChg chg="add del">
          <ac:chgData name="Suhas Shirbavikar" userId="51cee0f4-3c96-4861-9ff6-641f4c21f38c" providerId="ADAL" clId="{8D91156A-C0D0-4024-8F70-8ED871F9A4D3}" dt="2023-08-04T07:57:23.224" v="193" actId="26606"/>
          <ac:picMkLst>
            <pc:docMk/>
            <pc:sldMk cId="3836807959" sldId="265"/>
            <ac:picMk id="6" creationId="{5A5F50F2-4664-A371-F64A-E72D23EA55FB}"/>
          </ac:picMkLst>
        </pc:picChg>
      </pc:sldChg>
      <pc:sldChg chg="del">
        <pc:chgData name="Suhas Shirbavikar" userId="51cee0f4-3c96-4861-9ff6-641f4c21f38c" providerId="ADAL" clId="{8D91156A-C0D0-4024-8F70-8ED871F9A4D3}" dt="2023-08-04T07:57:37.528" v="195" actId="47"/>
        <pc:sldMkLst>
          <pc:docMk/>
          <pc:sldMk cId="1318364321" sldId="266"/>
        </pc:sldMkLst>
      </pc:sldChg>
      <pc:sldChg chg="del">
        <pc:chgData name="Suhas Shirbavikar" userId="51cee0f4-3c96-4861-9ff6-641f4c21f38c" providerId="ADAL" clId="{8D91156A-C0D0-4024-8F70-8ED871F9A4D3}" dt="2023-08-04T07:57:39.029" v="196" actId="47"/>
        <pc:sldMkLst>
          <pc:docMk/>
          <pc:sldMk cId="4080941224" sldId="267"/>
        </pc:sldMkLst>
      </pc:sldChg>
      <pc:sldChg chg="del">
        <pc:chgData name="Suhas Shirbavikar" userId="51cee0f4-3c96-4861-9ff6-641f4c21f38c" providerId="ADAL" clId="{8D91156A-C0D0-4024-8F70-8ED871F9A4D3}" dt="2023-08-04T07:57:49.800" v="197" actId="47"/>
        <pc:sldMkLst>
          <pc:docMk/>
          <pc:sldMk cId="2428333739" sldId="268"/>
        </pc:sldMkLst>
      </pc:sldChg>
      <pc:sldChg chg="del">
        <pc:chgData name="Suhas Shirbavikar" userId="51cee0f4-3c96-4861-9ff6-641f4c21f38c" providerId="ADAL" clId="{8D91156A-C0D0-4024-8F70-8ED871F9A4D3}" dt="2023-08-04T07:57:51.496" v="198" actId="47"/>
        <pc:sldMkLst>
          <pc:docMk/>
          <pc:sldMk cId="960583190" sldId="269"/>
        </pc:sldMkLst>
      </pc:sldChg>
      <pc:sldChg chg="del">
        <pc:chgData name="Suhas Shirbavikar" userId="51cee0f4-3c96-4861-9ff6-641f4c21f38c" providerId="ADAL" clId="{8D91156A-C0D0-4024-8F70-8ED871F9A4D3}" dt="2023-08-04T07:59:16.009" v="225" actId="47"/>
        <pc:sldMkLst>
          <pc:docMk/>
          <pc:sldMk cId="4093478454" sldId="270"/>
        </pc:sldMkLst>
      </pc:sldChg>
      <pc:sldChg chg="del">
        <pc:chgData name="Suhas Shirbavikar" userId="51cee0f4-3c96-4861-9ff6-641f4c21f38c" providerId="ADAL" clId="{8D91156A-C0D0-4024-8F70-8ED871F9A4D3}" dt="2023-08-04T07:59:15.524" v="224" actId="47"/>
        <pc:sldMkLst>
          <pc:docMk/>
          <pc:sldMk cId="2839450335" sldId="271"/>
        </pc:sldMkLst>
      </pc:sldChg>
      <pc:sldChg chg="del">
        <pc:chgData name="Suhas Shirbavikar" userId="51cee0f4-3c96-4861-9ff6-641f4c21f38c" providerId="ADAL" clId="{8D91156A-C0D0-4024-8F70-8ED871F9A4D3}" dt="2023-08-04T07:59:14.939" v="223" actId="47"/>
        <pc:sldMkLst>
          <pc:docMk/>
          <pc:sldMk cId="2281214301" sldId="272"/>
        </pc:sldMkLst>
      </pc:sldChg>
      <pc:sldChg chg="del">
        <pc:chgData name="Suhas Shirbavikar" userId="51cee0f4-3c96-4861-9ff6-641f4c21f38c" providerId="ADAL" clId="{8D91156A-C0D0-4024-8F70-8ED871F9A4D3}" dt="2023-08-04T07:59:12.354" v="221" actId="47"/>
        <pc:sldMkLst>
          <pc:docMk/>
          <pc:sldMk cId="1492226591" sldId="273"/>
        </pc:sldMkLst>
      </pc:sldChg>
      <pc:sldChg chg="del">
        <pc:chgData name="Suhas Shirbavikar" userId="51cee0f4-3c96-4861-9ff6-641f4c21f38c" providerId="ADAL" clId="{8D91156A-C0D0-4024-8F70-8ED871F9A4D3}" dt="2023-08-04T07:59:13.171" v="222" actId="47"/>
        <pc:sldMkLst>
          <pc:docMk/>
          <pc:sldMk cId="650581024" sldId="274"/>
        </pc:sldMkLst>
      </pc:sldChg>
      <pc:sldChg chg="del">
        <pc:chgData name="Suhas Shirbavikar" userId="51cee0f4-3c96-4861-9ff6-641f4c21f38c" providerId="ADAL" clId="{8D91156A-C0D0-4024-8F70-8ED871F9A4D3}" dt="2023-08-04T07:58:31.325" v="208" actId="47"/>
        <pc:sldMkLst>
          <pc:docMk/>
          <pc:sldMk cId="13215377" sldId="275"/>
        </pc:sldMkLst>
      </pc:sldChg>
      <pc:sldChg chg="del">
        <pc:chgData name="Suhas Shirbavikar" userId="51cee0f4-3c96-4861-9ff6-641f4c21f38c" providerId="ADAL" clId="{8D91156A-C0D0-4024-8F70-8ED871F9A4D3}" dt="2023-08-04T07:58:29.812" v="207" actId="47"/>
        <pc:sldMkLst>
          <pc:docMk/>
          <pc:sldMk cId="1319990821" sldId="276"/>
        </pc:sldMkLst>
      </pc:sldChg>
      <pc:sldChg chg="del">
        <pc:chgData name="Suhas Shirbavikar" userId="51cee0f4-3c96-4861-9ff6-641f4c21f38c" providerId="ADAL" clId="{8D91156A-C0D0-4024-8F70-8ED871F9A4D3}" dt="2023-08-04T07:55:30.565" v="170" actId="47"/>
        <pc:sldMkLst>
          <pc:docMk/>
          <pc:sldMk cId="6151892" sldId="277"/>
        </pc:sldMkLst>
      </pc:sldChg>
      <pc:sldChg chg="del">
        <pc:chgData name="Suhas Shirbavikar" userId="51cee0f4-3c96-4861-9ff6-641f4c21f38c" providerId="ADAL" clId="{8D91156A-C0D0-4024-8F70-8ED871F9A4D3}" dt="2023-08-04T07:55:28.592" v="168" actId="47"/>
        <pc:sldMkLst>
          <pc:docMk/>
          <pc:sldMk cId="2274928910" sldId="278"/>
        </pc:sldMkLst>
      </pc:sldChg>
      <pc:sldChg chg="del">
        <pc:chgData name="Suhas Shirbavikar" userId="51cee0f4-3c96-4861-9ff6-641f4c21f38c" providerId="ADAL" clId="{8D91156A-C0D0-4024-8F70-8ED871F9A4D3}" dt="2023-08-04T07:55:29.695" v="169" actId="47"/>
        <pc:sldMkLst>
          <pc:docMk/>
          <pc:sldMk cId="4000192667" sldId="279"/>
        </pc:sldMkLst>
      </pc:sldChg>
      <pc:sldChg chg="del">
        <pc:chgData name="Suhas Shirbavikar" userId="51cee0f4-3c96-4861-9ff6-641f4c21f38c" providerId="ADAL" clId="{8D91156A-C0D0-4024-8F70-8ED871F9A4D3}" dt="2023-08-04T07:58:10.943" v="203" actId="47"/>
        <pc:sldMkLst>
          <pc:docMk/>
          <pc:sldMk cId="708068928" sldId="280"/>
        </pc:sldMkLst>
      </pc:sldChg>
      <pc:sldChg chg="del">
        <pc:chgData name="Suhas Shirbavikar" userId="51cee0f4-3c96-4861-9ff6-641f4c21f38c" providerId="ADAL" clId="{8D91156A-C0D0-4024-8F70-8ED871F9A4D3}" dt="2023-08-04T07:58:11.945" v="204" actId="47"/>
        <pc:sldMkLst>
          <pc:docMk/>
          <pc:sldMk cId="1181886315" sldId="281"/>
        </pc:sldMkLst>
      </pc:sldChg>
      <pc:sldChg chg="del">
        <pc:chgData name="Suhas Shirbavikar" userId="51cee0f4-3c96-4861-9ff6-641f4c21f38c" providerId="ADAL" clId="{8D91156A-C0D0-4024-8F70-8ED871F9A4D3}" dt="2023-08-04T07:55:27.595" v="167" actId="47"/>
        <pc:sldMkLst>
          <pc:docMk/>
          <pc:sldMk cId="2976239150" sldId="282"/>
        </pc:sldMkLst>
      </pc:sldChg>
      <pc:sldChg chg="del">
        <pc:chgData name="Suhas Shirbavikar" userId="51cee0f4-3c96-4861-9ff6-641f4c21f38c" providerId="ADAL" clId="{8D91156A-C0D0-4024-8F70-8ED871F9A4D3}" dt="2023-08-04T07:55:25.956" v="166" actId="47"/>
        <pc:sldMkLst>
          <pc:docMk/>
          <pc:sldMk cId="1552056966" sldId="283"/>
        </pc:sldMkLst>
      </pc:sldChg>
      <pc:sldChg chg="del">
        <pc:chgData name="Suhas Shirbavikar" userId="51cee0f4-3c96-4861-9ff6-641f4c21f38c" providerId="ADAL" clId="{8D91156A-C0D0-4024-8F70-8ED871F9A4D3}" dt="2023-08-04T07:57:52.868" v="200" actId="47"/>
        <pc:sldMkLst>
          <pc:docMk/>
          <pc:sldMk cId="4189556857" sldId="284"/>
        </pc:sldMkLst>
      </pc:sldChg>
      <pc:sldChg chg="del">
        <pc:chgData name="Suhas Shirbavikar" userId="51cee0f4-3c96-4861-9ff6-641f4c21f38c" providerId="ADAL" clId="{8D91156A-C0D0-4024-8F70-8ED871F9A4D3}" dt="2023-08-04T07:57:53.885" v="201" actId="47"/>
        <pc:sldMkLst>
          <pc:docMk/>
          <pc:sldMk cId="1715189078" sldId="285"/>
        </pc:sldMkLst>
      </pc:sldChg>
      <pc:sldChg chg="del">
        <pc:chgData name="Suhas Shirbavikar" userId="51cee0f4-3c96-4861-9ff6-641f4c21f38c" providerId="ADAL" clId="{8D91156A-C0D0-4024-8F70-8ED871F9A4D3}" dt="2023-08-04T07:57:54.920" v="202" actId="47"/>
        <pc:sldMkLst>
          <pc:docMk/>
          <pc:sldMk cId="3181843056" sldId="286"/>
        </pc:sldMkLst>
      </pc:sldChg>
      <pc:sldChg chg="del">
        <pc:chgData name="Suhas Shirbavikar" userId="51cee0f4-3c96-4861-9ff6-641f4c21f38c" providerId="ADAL" clId="{8D91156A-C0D0-4024-8F70-8ED871F9A4D3}" dt="2023-08-04T07:57:52.197" v="199" actId="47"/>
        <pc:sldMkLst>
          <pc:docMk/>
          <pc:sldMk cId="2667973062" sldId="287"/>
        </pc:sldMkLst>
      </pc:sldChg>
      <pc:sldChg chg="del">
        <pc:chgData name="Suhas Shirbavikar" userId="51cee0f4-3c96-4861-9ff6-641f4c21f38c" providerId="ADAL" clId="{8D91156A-C0D0-4024-8F70-8ED871F9A4D3}" dt="2023-08-04T07:58:12.730" v="205" actId="47"/>
        <pc:sldMkLst>
          <pc:docMk/>
          <pc:sldMk cId="2698940726" sldId="288"/>
        </pc:sldMkLst>
      </pc:sldChg>
      <pc:sldChg chg="del">
        <pc:chgData name="Suhas Shirbavikar" userId="51cee0f4-3c96-4861-9ff6-641f4c21f38c" providerId="ADAL" clId="{8D91156A-C0D0-4024-8F70-8ED871F9A4D3}" dt="2023-08-04T07:58:48.386" v="210" actId="47"/>
        <pc:sldMkLst>
          <pc:docMk/>
          <pc:sldMk cId="1258972611" sldId="289"/>
        </pc:sldMkLst>
      </pc:sldChg>
      <pc:sldChg chg="del">
        <pc:chgData name="Suhas Shirbavikar" userId="51cee0f4-3c96-4861-9ff6-641f4c21f38c" providerId="ADAL" clId="{8D91156A-C0D0-4024-8F70-8ED871F9A4D3}" dt="2023-08-04T07:58:49.760" v="211" actId="47"/>
        <pc:sldMkLst>
          <pc:docMk/>
          <pc:sldMk cId="749838490" sldId="290"/>
        </pc:sldMkLst>
      </pc:sldChg>
      <pc:sldChg chg="del">
        <pc:chgData name="Suhas Shirbavikar" userId="51cee0f4-3c96-4861-9ff6-641f4c21f38c" providerId="ADAL" clId="{8D91156A-C0D0-4024-8F70-8ED871F9A4D3}" dt="2023-08-04T07:58:50.836" v="212" actId="47"/>
        <pc:sldMkLst>
          <pc:docMk/>
          <pc:sldMk cId="972995965" sldId="291"/>
        </pc:sldMkLst>
      </pc:sldChg>
      <pc:sldChg chg="del">
        <pc:chgData name="Suhas Shirbavikar" userId="51cee0f4-3c96-4861-9ff6-641f4c21f38c" providerId="ADAL" clId="{8D91156A-C0D0-4024-8F70-8ED871F9A4D3}" dt="2023-08-04T07:58:52.435" v="213" actId="47"/>
        <pc:sldMkLst>
          <pc:docMk/>
          <pc:sldMk cId="3110350319" sldId="292"/>
        </pc:sldMkLst>
      </pc:sldChg>
      <pc:sldChg chg="del">
        <pc:chgData name="Suhas Shirbavikar" userId="51cee0f4-3c96-4861-9ff6-641f4c21f38c" providerId="ADAL" clId="{8D91156A-C0D0-4024-8F70-8ED871F9A4D3}" dt="2023-08-04T07:58:53.345" v="214" actId="47"/>
        <pc:sldMkLst>
          <pc:docMk/>
          <pc:sldMk cId="435621950" sldId="293"/>
        </pc:sldMkLst>
      </pc:sldChg>
      <pc:sldChg chg="del">
        <pc:chgData name="Suhas Shirbavikar" userId="51cee0f4-3c96-4861-9ff6-641f4c21f38c" providerId="ADAL" clId="{8D91156A-C0D0-4024-8F70-8ED871F9A4D3}" dt="2023-08-04T07:58:54.648" v="215" actId="47"/>
        <pc:sldMkLst>
          <pc:docMk/>
          <pc:sldMk cId="2080780163" sldId="294"/>
        </pc:sldMkLst>
      </pc:sldChg>
      <pc:sldChg chg="del">
        <pc:chgData name="Suhas Shirbavikar" userId="51cee0f4-3c96-4861-9ff6-641f4c21f38c" providerId="ADAL" clId="{8D91156A-C0D0-4024-8F70-8ED871F9A4D3}" dt="2023-08-04T07:58:13.908" v="206" actId="47"/>
        <pc:sldMkLst>
          <pc:docMk/>
          <pc:sldMk cId="1883660050" sldId="296"/>
        </pc:sldMkLst>
      </pc:sldChg>
      <pc:sldChg chg="del">
        <pc:chgData name="Suhas Shirbavikar" userId="51cee0f4-3c96-4861-9ff6-641f4c21f38c" providerId="ADAL" clId="{8D91156A-C0D0-4024-8F70-8ED871F9A4D3}" dt="2023-08-04T07:59:08.083" v="220" actId="47"/>
        <pc:sldMkLst>
          <pc:docMk/>
          <pc:sldMk cId="935260791" sldId="297"/>
        </pc:sldMkLst>
      </pc:sldChg>
      <pc:sldChg chg="del">
        <pc:chgData name="Suhas Shirbavikar" userId="51cee0f4-3c96-4861-9ff6-641f4c21f38c" providerId="ADAL" clId="{8D91156A-C0D0-4024-8F70-8ED871F9A4D3}" dt="2023-08-04T07:58:47.335" v="209" actId="47"/>
        <pc:sldMkLst>
          <pc:docMk/>
          <pc:sldMk cId="3530213460" sldId="298"/>
        </pc:sldMkLst>
      </pc:sldChg>
      <pc:sldChg chg="del">
        <pc:chgData name="Suhas Shirbavikar" userId="51cee0f4-3c96-4861-9ff6-641f4c21f38c" providerId="ADAL" clId="{8D91156A-C0D0-4024-8F70-8ED871F9A4D3}" dt="2023-08-04T07:59:02.456" v="219" actId="47"/>
        <pc:sldMkLst>
          <pc:docMk/>
          <pc:sldMk cId="1605138229" sldId="299"/>
        </pc:sldMkLst>
      </pc:sldChg>
      <pc:sldChg chg="del">
        <pc:chgData name="Suhas Shirbavikar" userId="51cee0f4-3c96-4861-9ff6-641f4c21f38c" providerId="ADAL" clId="{8D91156A-C0D0-4024-8F70-8ED871F9A4D3}" dt="2023-08-04T07:55:24.456" v="165" actId="47"/>
        <pc:sldMkLst>
          <pc:docMk/>
          <pc:sldMk cId="3722663035" sldId="300"/>
        </pc:sldMkLst>
      </pc:sldChg>
      <pc:sldChg chg="del">
        <pc:chgData name="Suhas Shirbavikar" userId="51cee0f4-3c96-4861-9ff6-641f4c21f38c" providerId="ADAL" clId="{8D91156A-C0D0-4024-8F70-8ED871F9A4D3}" dt="2023-08-04T07:58:55.753" v="216" actId="47"/>
        <pc:sldMkLst>
          <pc:docMk/>
          <pc:sldMk cId="1145497448" sldId="301"/>
        </pc:sldMkLst>
      </pc:sldChg>
      <pc:sldChg chg="del">
        <pc:chgData name="Suhas Shirbavikar" userId="51cee0f4-3c96-4861-9ff6-641f4c21f38c" providerId="ADAL" clId="{8D91156A-C0D0-4024-8F70-8ED871F9A4D3}" dt="2023-08-04T07:58:57.057" v="217" actId="47"/>
        <pc:sldMkLst>
          <pc:docMk/>
          <pc:sldMk cId="3082875669" sldId="302"/>
        </pc:sldMkLst>
      </pc:sldChg>
      <pc:sldChg chg="del">
        <pc:chgData name="Suhas Shirbavikar" userId="51cee0f4-3c96-4861-9ff6-641f4c21f38c" providerId="ADAL" clId="{8D91156A-C0D0-4024-8F70-8ED871F9A4D3}" dt="2023-08-04T07:58:59.146" v="218" actId="47"/>
        <pc:sldMkLst>
          <pc:docMk/>
          <pc:sldMk cId="4009064634" sldId="303"/>
        </pc:sldMkLst>
      </pc:sldChg>
      <pc:sldChg chg="modSp mod">
        <pc:chgData name="Suhas Shirbavikar" userId="51cee0f4-3c96-4861-9ff6-641f4c21f38c" providerId="ADAL" clId="{8D91156A-C0D0-4024-8F70-8ED871F9A4D3}" dt="2023-08-13T03:29:39.883" v="820" actId="113"/>
        <pc:sldMkLst>
          <pc:docMk/>
          <pc:sldMk cId="2246202510" sldId="310"/>
        </pc:sldMkLst>
        <pc:spChg chg="mod">
          <ac:chgData name="Suhas Shirbavikar" userId="51cee0f4-3c96-4861-9ff6-641f4c21f38c" providerId="ADAL" clId="{8D91156A-C0D0-4024-8F70-8ED871F9A4D3}" dt="2023-08-13T03:29:39.883" v="820" actId="113"/>
          <ac:spMkLst>
            <pc:docMk/>
            <pc:sldMk cId="2246202510" sldId="310"/>
            <ac:spMk id="3" creationId="{9CEFEC8F-EC0C-BA11-78CC-13284D5A8F75}"/>
          </ac:spMkLst>
        </pc:spChg>
      </pc:sldChg>
      <pc:sldChg chg="modSp mod">
        <pc:chgData name="Suhas Shirbavikar" userId="51cee0f4-3c96-4861-9ff6-641f4c21f38c" providerId="ADAL" clId="{8D91156A-C0D0-4024-8F70-8ED871F9A4D3}" dt="2023-08-16T09:45:09.881" v="1440" actId="6549"/>
        <pc:sldMkLst>
          <pc:docMk/>
          <pc:sldMk cId="0" sldId="743"/>
        </pc:sldMkLst>
        <pc:spChg chg="mod">
          <ac:chgData name="Suhas Shirbavikar" userId="51cee0f4-3c96-4861-9ff6-641f4c21f38c" providerId="ADAL" clId="{8D91156A-C0D0-4024-8F70-8ED871F9A4D3}" dt="2023-08-16T09:45:09.881" v="1440" actId="6549"/>
          <ac:spMkLst>
            <pc:docMk/>
            <pc:sldMk cId="0" sldId="743"/>
            <ac:spMk id="6" creationId="{E39DD017-BEFE-4A0C-B3B6-625613251F7B}"/>
          </ac:spMkLst>
        </pc:spChg>
      </pc:sldChg>
      <pc:sldChg chg="modNotesTx">
        <pc:chgData name="Suhas Shirbavikar" userId="51cee0f4-3c96-4861-9ff6-641f4c21f38c" providerId="ADAL" clId="{8D91156A-C0D0-4024-8F70-8ED871F9A4D3}" dt="2023-08-16T03:42:23.456" v="1380" actId="20577"/>
        <pc:sldMkLst>
          <pc:docMk/>
          <pc:sldMk cId="0" sldId="823"/>
        </pc:sldMkLst>
      </pc:sldChg>
      <pc:sldChg chg="del ord">
        <pc:chgData name="Suhas Shirbavikar" userId="51cee0f4-3c96-4861-9ff6-641f4c21f38c" providerId="ADAL" clId="{8D91156A-C0D0-4024-8F70-8ED871F9A4D3}" dt="2023-08-16T02:38:34.581" v="1143" actId="2696"/>
        <pc:sldMkLst>
          <pc:docMk/>
          <pc:sldMk cId="694301049" sldId="4803"/>
        </pc:sldMkLst>
      </pc:sldChg>
      <pc:sldChg chg="ord">
        <pc:chgData name="Suhas Shirbavikar" userId="51cee0f4-3c96-4861-9ff6-641f4c21f38c" providerId="ADAL" clId="{8D91156A-C0D0-4024-8F70-8ED871F9A4D3}" dt="2023-08-16T02:39:03.905" v="1147"/>
        <pc:sldMkLst>
          <pc:docMk/>
          <pc:sldMk cId="2904876007" sldId="4803"/>
        </pc:sldMkLst>
      </pc:sldChg>
      <pc:sldChg chg="del">
        <pc:chgData name="Suhas Shirbavikar" userId="51cee0f4-3c96-4861-9ff6-641f4c21f38c" providerId="ADAL" clId="{8D91156A-C0D0-4024-8F70-8ED871F9A4D3}" dt="2023-08-04T07:54:31.266" v="162" actId="47"/>
        <pc:sldMkLst>
          <pc:docMk/>
          <pc:sldMk cId="3076052330" sldId="4804"/>
        </pc:sldMkLst>
      </pc:sldChg>
      <pc:sldChg chg="del">
        <pc:chgData name="Suhas Shirbavikar" userId="51cee0f4-3c96-4861-9ff6-641f4c21f38c" providerId="ADAL" clId="{8D91156A-C0D0-4024-8F70-8ED871F9A4D3}" dt="2023-08-04T07:41:57.682" v="74" actId="47"/>
        <pc:sldMkLst>
          <pc:docMk/>
          <pc:sldMk cId="1426287956" sldId="4805"/>
        </pc:sldMkLst>
      </pc:sldChg>
      <pc:sldChg chg="del">
        <pc:chgData name="Suhas Shirbavikar" userId="51cee0f4-3c96-4861-9ff6-641f4c21f38c" providerId="ADAL" clId="{8D91156A-C0D0-4024-8F70-8ED871F9A4D3}" dt="2023-08-04T07:54:30.133" v="161" actId="47"/>
        <pc:sldMkLst>
          <pc:docMk/>
          <pc:sldMk cId="2155905094" sldId="4806"/>
        </pc:sldMkLst>
      </pc:sldChg>
      <pc:sldChg chg="del">
        <pc:chgData name="Suhas Shirbavikar" userId="51cee0f4-3c96-4861-9ff6-641f4c21f38c" providerId="ADAL" clId="{8D91156A-C0D0-4024-8F70-8ED871F9A4D3}" dt="2023-08-04T07:46:20.431" v="118" actId="47"/>
        <pc:sldMkLst>
          <pc:docMk/>
          <pc:sldMk cId="2719038743" sldId="4807"/>
        </pc:sldMkLst>
      </pc:sldChg>
      <pc:sldChg chg="del">
        <pc:chgData name="Suhas Shirbavikar" userId="51cee0f4-3c96-4861-9ff6-641f4c21f38c" providerId="ADAL" clId="{8D91156A-C0D0-4024-8F70-8ED871F9A4D3}" dt="2023-08-04T07:46:21.069" v="119" actId="47"/>
        <pc:sldMkLst>
          <pc:docMk/>
          <pc:sldMk cId="2987766244" sldId="4808"/>
        </pc:sldMkLst>
      </pc:sldChg>
      <pc:sldChg chg="del">
        <pc:chgData name="Suhas Shirbavikar" userId="51cee0f4-3c96-4861-9ff6-641f4c21f38c" providerId="ADAL" clId="{8D91156A-C0D0-4024-8F70-8ED871F9A4D3}" dt="2023-08-04T07:46:21.848" v="120" actId="47"/>
        <pc:sldMkLst>
          <pc:docMk/>
          <pc:sldMk cId="2879876337" sldId="4809"/>
        </pc:sldMkLst>
      </pc:sldChg>
      <pc:sldChg chg="del">
        <pc:chgData name="Suhas Shirbavikar" userId="51cee0f4-3c96-4861-9ff6-641f4c21f38c" providerId="ADAL" clId="{8D91156A-C0D0-4024-8F70-8ED871F9A4D3}" dt="2023-08-04T07:46:22.471" v="121" actId="47"/>
        <pc:sldMkLst>
          <pc:docMk/>
          <pc:sldMk cId="2696143168" sldId="4810"/>
        </pc:sldMkLst>
      </pc:sldChg>
      <pc:sldChg chg="del">
        <pc:chgData name="Suhas Shirbavikar" userId="51cee0f4-3c96-4861-9ff6-641f4c21f38c" providerId="ADAL" clId="{8D91156A-C0D0-4024-8F70-8ED871F9A4D3}" dt="2023-08-04T07:46:23.103" v="122" actId="47"/>
        <pc:sldMkLst>
          <pc:docMk/>
          <pc:sldMk cId="2686436925" sldId="4811"/>
        </pc:sldMkLst>
      </pc:sldChg>
      <pc:sldChg chg="del">
        <pc:chgData name="Suhas Shirbavikar" userId="51cee0f4-3c96-4861-9ff6-641f4c21f38c" providerId="ADAL" clId="{8D91156A-C0D0-4024-8F70-8ED871F9A4D3}" dt="2023-08-04T07:46:26.188" v="123" actId="47"/>
        <pc:sldMkLst>
          <pc:docMk/>
          <pc:sldMk cId="1896083556" sldId="4812"/>
        </pc:sldMkLst>
      </pc:sldChg>
      <pc:sldChg chg="del">
        <pc:chgData name="Suhas Shirbavikar" userId="51cee0f4-3c96-4861-9ff6-641f4c21f38c" providerId="ADAL" clId="{8D91156A-C0D0-4024-8F70-8ED871F9A4D3}" dt="2023-08-04T07:46:27.173" v="124" actId="47"/>
        <pc:sldMkLst>
          <pc:docMk/>
          <pc:sldMk cId="1193244935" sldId="4813"/>
        </pc:sldMkLst>
      </pc:sldChg>
      <pc:sldChg chg="addSp modSp mod">
        <pc:chgData name="Suhas Shirbavikar" userId="51cee0f4-3c96-4861-9ff6-641f4c21f38c" providerId="ADAL" clId="{8D91156A-C0D0-4024-8F70-8ED871F9A4D3}" dt="2023-08-04T07:48:08.737" v="134" actId="14100"/>
        <pc:sldMkLst>
          <pc:docMk/>
          <pc:sldMk cId="864163460" sldId="4822"/>
        </pc:sldMkLst>
        <pc:picChg chg="add mod">
          <ac:chgData name="Suhas Shirbavikar" userId="51cee0f4-3c96-4861-9ff6-641f4c21f38c" providerId="ADAL" clId="{8D91156A-C0D0-4024-8F70-8ED871F9A4D3}" dt="2023-08-04T07:48:08.737" v="134" actId="14100"/>
          <ac:picMkLst>
            <pc:docMk/>
            <pc:sldMk cId="864163460" sldId="4822"/>
            <ac:picMk id="7" creationId="{05B36747-C83C-09FE-2096-94D9136D8CAD}"/>
          </ac:picMkLst>
        </pc:picChg>
      </pc:sldChg>
      <pc:sldChg chg="modSp mod ord">
        <pc:chgData name="Suhas Shirbavikar" userId="51cee0f4-3c96-4861-9ff6-641f4c21f38c" providerId="ADAL" clId="{8D91156A-C0D0-4024-8F70-8ED871F9A4D3}" dt="2023-08-16T03:20:23.202" v="1371"/>
        <pc:sldMkLst>
          <pc:docMk/>
          <pc:sldMk cId="2018174198" sldId="4824"/>
        </pc:sldMkLst>
        <pc:graphicFrameChg chg="mod modGraphic">
          <ac:chgData name="Suhas Shirbavikar" userId="51cee0f4-3c96-4861-9ff6-641f4c21f38c" providerId="ADAL" clId="{8D91156A-C0D0-4024-8F70-8ED871F9A4D3}" dt="2023-08-16T03:19:40.374" v="1367" actId="207"/>
          <ac:graphicFrameMkLst>
            <pc:docMk/>
            <pc:sldMk cId="2018174198" sldId="4824"/>
            <ac:graphicFrameMk id="8" creationId="{9ADAC7FF-9E06-0192-A8ED-57B01305DABF}"/>
          </ac:graphicFrameMkLst>
        </pc:graphicFrameChg>
      </pc:sldChg>
      <pc:sldChg chg="ord">
        <pc:chgData name="Suhas Shirbavikar" userId="51cee0f4-3c96-4861-9ff6-641f4c21f38c" providerId="ADAL" clId="{8D91156A-C0D0-4024-8F70-8ED871F9A4D3}" dt="2023-08-16T03:19:50.863" v="1369"/>
        <pc:sldMkLst>
          <pc:docMk/>
          <pc:sldMk cId="2116040317" sldId="4825"/>
        </pc:sldMkLst>
      </pc:sldChg>
      <pc:sldChg chg="addSp modSp mod">
        <pc:chgData name="Suhas Shirbavikar" userId="51cee0f4-3c96-4861-9ff6-641f4c21f38c" providerId="ADAL" clId="{8D91156A-C0D0-4024-8F70-8ED871F9A4D3}" dt="2023-08-04T07:47:51.946" v="130" actId="14100"/>
        <pc:sldMkLst>
          <pc:docMk/>
          <pc:sldMk cId="3752960232" sldId="4826"/>
        </pc:sldMkLst>
        <pc:picChg chg="add mod">
          <ac:chgData name="Suhas Shirbavikar" userId="51cee0f4-3c96-4861-9ff6-641f4c21f38c" providerId="ADAL" clId="{8D91156A-C0D0-4024-8F70-8ED871F9A4D3}" dt="2023-08-04T07:47:51.946" v="130" actId="14100"/>
          <ac:picMkLst>
            <pc:docMk/>
            <pc:sldMk cId="3752960232" sldId="4826"/>
            <ac:picMk id="4" creationId="{57EB085E-061B-8861-E151-616DE65B2C36}"/>
          </ac:picMkLst>
        </pc:picChg>
      </pc:sldChg>
      <pc:sldChg chg="addSp modSp mod">
        <pc:chgData name="Suhas Shirbavikar" userId="51cee0f4-3c96-4861-9ff6-641f4c21f38c" providerId="ADAL" clId="{8D91156A-C0D0-4024-8F70-8ED871F9A4D3}" dt="2023-08-04T07:50:20.939" v="137" actId="1076"/>
        <pc:sldMkLst>
          <pc:docMk/>
          <pc:sldMk cId="551918363" sldId="4830"/>
        </pc:sldMkLst>
        <pc:picChg chg="add mod">
          <ac:chgData name="Suhas Shirbavikar" userId="51cee0f4-3c96-4861-9ff6-641f4c21f38c" providerId="ADAL" clId="{8D91156A-C0D0-4024-8F70-8ED871F9A4D3}" dt="2023-08-04T07:50:20.939" v="137" actId="1076"/>
          <ac:picMkLst>
            <pc:docMk/>
            <pc:sldMk cId="551918363" sldId="4830"/>
            <ac:picMk id="4" creationId="{FB464A05-59D7-ECED-4F1F-736EFACF40A8}"/>
          </ac:picMkLst>
        </pc:picChg>
      </pc:sldChg>
      <pc:sldChg chg="addSp modSp mod">
        <pc:chgData name="Suhas Shirbavikar" userId="51cee0f4-3c96-4861-9ff6-641f4c21f38c" providerId="ADAL" clId="{8D91156A-C0D0-4024-8F70-8ED871F9A4D3}" dt="2023-08-04T07:51:10.746" v="143" actId="14100"/>
        <pc:sldMkLst>
          <pc:docMk/>
          <pc:sldMk cId="602268221" sldId="4831"/>
        </pc:sldMkLst>
        <pc:picChg chg="add mod">
          <ac:chgData name="Suhas Shirbavikar" userId="51cee0f4-3c96-4861-9ff6-641f4c21f38c" providerId="ADAL" clId="{8D91156A-C0D0-4024-8F70-8ED871F9A4D3}" dt="2023-08-04T07:51:10.746" v="143" actId="14100"/>
          <ac:picMkLst>
            <pc:docMk/>
            <pc:sldMk cId="602268221" sldId="4831"/>
            <ac:picMk id="4" creationId="{D2FD1195-D4F6-0016-CECF-8A03EF5B2F75}"/>
          </ac:picMkLst>
        </pc:picChg>
        <pc:picChg chg="mod">
          <ac:chgData name="Suhas Shirbavikar" userId="51cee0f4-3c96-4861-9ff6-641f4c21f38c" providerId="ADAL" clId="{8D91156A-C0D0-4024-8F70-8ED871F9A4D3}" dt="2023-08-04T07:51:02.959" v="140" actId="1076"/>
          <ac:picMkLst>
            <pc:docMk/>
            <pc:sldMk cId="602268221" sldId="4831"/>
            <ac:picMk id="5" creationId="{723E19FD-FDE8-446F-0E36-7B62514D0BDB}"/>
          </ac:picMkLst>
        </pc:picChg>
      </pc:sldChg>
      <pc:sldChg chg="del">
        <pc:chgData name="Suhas Shirbavikar" userId="51cee0f4-3c96-4861-9ff6-641f4c21f38c" providerId="ADAL" clId="{8D91156A-C0D0-4024-8F70-8ED871F9A4D3}" dt="2023-08-04T07:51:31.112" v="144" actId="47"/>
        <pc:sldMkLst>
          <pc:docMk/>
          <pc:sldMk cId="3162127044" sldId="4835"/>
        </pc:sldMkLst>
      </pc:sldChg>
      <pc:sldChg chg="del">
        <pc:chgData name="Suhas Shirbavikar" userId="51cee0f4-3c96-4861-9ff6-641f4c21f38c" providerId="ADAL" clId="{8D91156A-C0D0-4024-8F70-8ED871F9A4D3}" dt="2023-08-04T07:51:31.781" v="145" actId="47"/>
        <pc:sldMkLst>
          <pc:docMk/>
          <pc:sldMk cId="766741838" sldId="4836"/>
        </pc:sldMkLst>
      </pc:sldChg>
      <pc:sldChg chg="del">
        <pc:chgData name="Suhas Shirbavikar" userId="51cee0f4-3c96-4861-9ff6-641f4c21f38c" providerId="ADAL" clId="{8D91156A-C0D0-4024-8F70-8ED871F9A4D3}" dt="2023-08-04T07:45:57.354" v="113" actId="47"/>
        <pc:sldMkLst>
          <pc:docMk/>
          <pc:sldMk cId="1935404454" sldId="4841"/>
        </pc:sldMkLst>
      </pc:sldChg>
      <pc:sldChg chg="del">
        <pc:chgData name="Suhas Shirbavikar" userId="51cee0f4-3c96-4861-9ff6-641f4c21f38c" providerId="ADAL" clId="{8D91156A-C0D0-4024-8F70-8ED871F9A4D3}" dt="2023-08-04T07:45:58.288" v="114" actId="47"/>
        <pc:sldMkLst>
          <pc:docMk/>
          <pc:sldMk cId="4102669712" sldId="4842"/>
        </pc:sldMkLst>
      </pc:sldChg>
      <pc:sldChg chg="del">
        <pc:chgData name="Suhas Shirbavikar" userId="51cee0f4-3c96-4861-9ff6-641f4c21f38c" providerId="ADAL" clId="{8D91156A-C0D0-4024-8F70-8ED871F9A4D3}" dt="2023-08-04T07:45:58.904" v="115" actId="47"/>
        <pc:sldMkLst>
          <pc:docMk/>
          <pc:sldMk cId="3053656084" sldId="4843"/>
        </pc:sldMkLst>
      </pc:sldChg>
      <pc:sldChg chg="del">
        <pc:chgData name="Suhas Shirbavikar" userId="51cee0f4-3c96-4861-9ff6-641f4c21f38c" providerId="ADAL" clId="{8D91156A-C0D0-4024-8F70-8ED871F9A4D3}" dt="2023-08-04T07:45:59.604" v="116" actId="47"/>
        <pc:sldMkLst>
          <pc:docMk/>
          <pc:sldMk cId="434122718" sldId="4844"/>
        </pc:sldMkLst>
      </pc:sldChg>
      <pc:sldChg chg="del">
        <pc:chgData name="Suhas Shirbavikar" userId="51cee0f4-3c96-4861-9ff6-641f4c21f38c" providerId="ADAL" clId="{8D91156A-C0D0-4024-8F70-8ED871F9A4D3}" dt="2023-08-04T07:46:00.336" v="117" actId="47"/>
        <pc:sldMkLst>
          <pc:docMk/>
          <pc:sldMk cId="3163317200" sldId="4845"/>
        </pc:sldMkLst>
      </pc:sldChg>
      <pc:sldChg chg="del">
        <pc:chgData name="Suhas Shirbavikar" userId="51cee0f4-3c96-4861-9ff6-641f4c21f38c" providerId="ADAL" clId="{8D91156A-C0D0-4024-8F70-8ED871F9A4D3}" dt="2023-08-04T07:52:59.586" v="155" actId="47"/>
        <pc:sldMkLst>
          <pc:docMk/>
          <pc:sldMk cId="594854953" sldId="4848"/>
        </pc:sldMkLst>
      </pc:sldChg>
      <pc:sldChg chg="del">
        <pc:chgData name="Suhas Shirbavikar" userId="51cee0f4-3c96-4861-9ff6-641f4c21f38c" providerId="ADAL" clId="{8D91156A-C0D0-4024-8F70-8ED871F9A4D3}" dt="2023-08-04T07:54:41.195" v="163" actId="47"/>
        <pc:sldMkLst>
          <pc:docMk/>
          <pc:sldMk cId="1667492668" sldId="4849"/>
        </pc:sldMkLst>
      </pc:sldChg>
      <pc:sldChg chg="del">
        <pc:chgData name="Suhas Shirbavikar" userId="51cee0f4-3c96-4861-9ff6-641f4c21f38c" providerId="ADAL" clId="{8D91156A-C0D0-4024-8F70-8ED871F9A4D3}" dt="2023-08-04T07:53:55.958" v="157" actId="47"/>
        <pc:sldMkLst>
          <pc:docMk/>
          <pc:sldMk cId="2401054277" sldId="4850"/>
        </pc:sldMkLst>
      </pc:sldChg>
      <pc:sldChg chg="modSp">
        <pc:chgData name="Suhas Shirbavikar" userId="51cee0f4-3c96-4861-9ff6-641f4c21f38c" providerId="ADAL" clId="{8D91156A-C0D0-4024-8F70-8ED871F9A4D3}" dt="2023-08-04T07:53:25.096" v="156" actId="255"/>
        <pc:sldMkLst>
          <pc:docMk/>
          <pc:sldMk cId="3417286020" sldId="4852"/>
        </pc:sldMkLst>
        <pc:graphicFrameChg chg="mod">
          <ac:chgData name="Suhas Shirbavikar" userId="51cee0f4-3c96-4861-9ff6-641f4c21f38c" providerId="ADAL" clId="{8D91156A-C0D0-4024-8F70-8ED871F9A4D3}" dt="2023-08-04T07:53:25.096" v="156" actId="255"/>
          <ac:graphicFrameMkLst>
            <pc:docMk/>
            <pc:sldMk cId="3417286020" sldId="4852"/>
            <ac:graphicFrameMk id="4" creationId="{84763C37-5D88-6E92-8291-75D48FA4F905}"/>
          </ac:graphicFrameMkLst>
        </pc:graphicFrameChg>
      </pc:sldChg>
      <pc:sldChg chg="modSp">
        <pc:chgData name="Suhas Shirbavikar" userId="51cee0f4-3c96-4861-9ff6-641f4c21f38c" providerId="ADAL" clId="{8D91156A-C0D0-4024-8F70-8ED871F9A4D3}" dt="2023-08-04T07:54:10.697" v="160"/>
        <pc:sldMkLst>
          <pc:docMk/>
          <pc:sldMk cId="1186507057" sldId="4853"/>
        </pc:sldMkLst>
        <pc:graphicFrameChg chg="mod">
          <ac:chgData name="Suhas Shirbavikar" userId="51cee0f4-3c96-4861-9ff6-641f4c21f38c" providerId="ADAL" clId="{8D91156A-C0D0-4024-8F70-8ED871F9A4D3}" dt="2023-08-04T07:54:10.697" v="160"/>
          <ac:graphicFrameMkLst>
            <pc:docMk/>
            <pc:sldMk cId="1186507057" sldId="4853"/>
            <ac:graphicFrameMk id="4" creationId="{FA75FC46-0004-4EE2-4025-1E94A17B187A}"/>
          </ac:graphicFrameMkLst>
        </pc:graphicFrameChg>
      </pc:sldChg>
      <pc:sldChg chg="del">
        <pc:chgData name="Suhas Shirbavikar" userId="51cee0f4-3c96-4861-9ff6-641f4c21f38c" providerId="ADAL" clId="{8D91156A-C0D0-4024-8F70-8ED871F9A4D3}" dt="2023-08-13T03:13:19.879" v="750" actId="2696"/>
        <pc:sldMkLst>
          <pc:docMk/>
          <pc:sldMk cId="3156192329" sldId="4932"/>
        </pc:sldMkLst>
      </pc:sldChg>
      <pc:sldChg chg="ord">
        <pc:chgData name="Suhas Shirbavikar" userId="51cee0f4-3c96-4861-9ff6-641f4c21f38c" providerId="ADAL" clId="{8D91156A-C0D0-4024-8F70-8ED871F9A4D3}" dt="2023-08-16T02:39:02.118" v="1145"/>
        <pc:sldMkLst>
          <pc:docMk/>
          <pc:sldMk cId="3407070107" sldId="4932"/>
        </pc:sldMkLst>
      </pc:sldChg>
      <pc:sldChg chg="del">
        <pc:chgData name="Suhas Shirbavikar" userId="51cee0f4-3c96-4861-9ff6-641f4c21f38c" providerId="ADAL" clId="{8D91156A-C0D0-4024-8F70-8ED871F9A4D3}" dt="2023-08-13T03:13:19.879" v="750" actId="2696"/>
        <pc:sldMkLst>
          <pc:docMk/>
          <pc:sldMk cId="405245996" sldId="4933"/>
        </pc:sldMkLst>
      </pc:sldChg>
      <pc:sldChg chg="ord">
        <pc:chgData name="Suhas Shirbavikar" userId="51cee0f4-3c96-4861-9ff6-641f4c21f38c" providerId="ADAL" clId="{8D91156A-C0D0-4024-8F70-8ED871F9A4D3}" dt="2023-08-16T02:39:06.975" v="1149"/>
        <pc:sldMkLst>
          <pc:docMk/>
          <pc:sldMk cId="3166196230" sldId="4933"/>
        </pc:sldMkLst>
      </pc:sldChg>
      <pc:sldChg chg="del">
        <pc:chgData name="Suhas Shirbavikar" userId="51cee0f4-3c96-4861-9ff6-641f4c21f38c" providerId="ADAL" clId="{8D91156A-C0D0-4024-8F70-8ED871F9A4D3}" dt="2023-08-04T07:45:53.998" v="112" actId="47"/>
        <pc:sldMkLst>
          <pc:docMk/>
          <pc:sldMk cId="2606920654" sldId="4934"/>
        </pc:sldMkLst>
      </pc:sldChg>
      <pc:sldChg chg="modSp del ord">
        <pc:chgData name="Suhas Shirbavikar" userId="51cee0f4-3c96-4861-9ff6-641f4c21f38c" providerId="ADAL" clId="{8D91156A-C0D0-4024-8F70-8ED871F9A4D3}" dt="2023-08-16T02:38:34.581" v="1143" actId="2696"/>
        <pc:sldMkLst>
          <pc:docMk/>
          <pc:sldMk cId="498152727" sldId="4935"/>
        </pc:sldMkLst>
        <pc:graphicFrameChg chg="mod">
          <ac:chgData name="Suhas Shirbavikar" userId="51cee0f4-3c96-4861-9ff6-641f4c21f38c" providerId="ADAL" clId="{8D91156A-C0D0-4024-8F70-8ED871F9A4D3}" dt="2023-08-04T07:30:27.930" v="32" actId="20577"/>
          <ac:graphicFrameMkLst>
            <pc:docMk/>
            <pc:sldMk cId="498152727" sldId="4935"/>
            <ac:graphicFrameMk id="4" creationId="{3141A892-A591-A810-6D2A-B158EEB29FC4}"/>
          </ac:graphicFrameMkLst>
        </pc:graphicFrameChg>
      </pc:sldChg>
      <pc:sldChg chg="del">
        <pc:chgData name="Suhas Shirbavikar" userId="51cee0f4-3c96-4861-9ff6-641f4c21f38c" providerId="ADAL" clId="{8D91156A-C0D0-4024-8F70-8ED871F9A4D3}" dt="2023-08-04T07:29:04.457" v="0" actId="47"/>
        <pc:sldMkLst>
          <pc:docMk/>
          <pc:sldMk cId="3227875226" sldId="4936"/>
        </pc:sldMkLst>
      </pc:sldChg>
      <pc:sldChg chg="del">
        <pc:chgData name="Suhas Shirbavikar" userId="51cee0f4-3c96-4861-9ff6-641f4c21f38c" providerId="ADAL" clId="{8D91156A-C0D0-4024-8F70-8ED871F9A4D3}" dt="2023-08-04T07:31:06.549" v="33" actId="47"/>
        <pc:sldMkLst>
          <pc:docMk/>
          <pc:sldMk cId="4287278476" sldId="4937"/>
        </pc:sldMkLst>
      </pc:sldChg>
      <pc:sldChg chg="del">
        <pc:chgData name="Suhas Shirbavikar" userId="51cee0f4-3c96-4861-9ff6-641f4c21f38c" providerId="ADAL" clId="{8D91156A-C0D0-4024-8F70-8ED871F9A4D3}" dt="2023-08-04T07:31:43.827" v="39" actId="47"/>
        <pc:sldMkLst>
          <pc:docMk/>
          <pc:sldMk cId="3549539288" sldId="4938"/>
        </pc:sldMkLst>
      </pc:sldChg>
      <pc:sldChg chg="modSp mod modShow">
        <pc:chgData name="Suhas Shirbavikar" userId="51cee0f4-3c96-4861-9ff6-641f4c21f38c" providerId="ADAL" clId="{8D91156A-C0D0-4024-8F70-8ED871F9A4D3}" dt="2023-08-13T03:00:03.554" v="637" actId="729"/>
        <pc:sldMkLst>
          <pc:docMk/>
          <pc:sldMk cId="2484398736" sldId="4939"/>
        </pc:sldMkLst>
        <pc:graphicFrameChg chg="mod">
          <ac:chgData name="Suhas Shirbavikar" userId="51cee0f4-3c96-4861-9ff6-641f4c21f38c" providerId="ADAL" clId="{8D91156A-C0D0-4024-8F70-8ED871F9A4D3}" dt="2023-08-04T07:31:16.831" v="38" actId="478"/>
          <ac:graphicFrameMkLst>
            <pc:docMk/>
            <pc:sldMk cId="2484398736" sldId="4939"/>
            <ac:graphicFrameMk id="4" creationId="{67F01BE6-3411-4B94-944C-06E8922DABDC}"/>
          </ac:graphicFrameMkLst>
        </pc:graphicFrameChg>
      </pc:sldChg>
      <pc:sldChg chg="del">
        <pc:chgData name="Suhas Shirbavikar" userId="51cee0f4-3c96-4861-9ff6-641f4c21f38c" providerId="ADAL" clId="{8D91156A-C0D0-4024-8F70-8ED871F9A4D3}" dt="2023-08-04T07:31:49.949" v="40" actId="47"/>
        <pc:sldMkLst>
          <pc:docMk/>
          <pc:sldMk cId="1574583440" sldId="4940"/>
        </pc:sldMkLst>
      </pc:sldChg>
      <pc:sldChg chg="modSp">
        <pc:chgData name="Suhas Shirbavikar" userId="51cee0f4-3c96-4861-9ff6-641f4c21f38c" providerId="ADAL" clId="{8D91156A-C0D0-4024-8F70-8ED871F9A4D3}" dt="2023-08-04T07:32:36.580" v="43" actId="478"/>
        <pc:sldMkLst>
          <pc:docMk/>
          <pc:sldMk cId="3845068344" sldId="4943"/>
        </pc:sldMkLst>
        <pc:graphicFrameChg chg="mod">
          <ac:chgData name="Suhas Shirbavikar" userId="51cee0f4-3c96-4861-9ff6-641f4c21f38c" providerId="ADAL" clId="{8D91156A-C0D0-4024-8F70-8ED871F9A4D3}" dt="2023-08-04T07:32:36.580" v="43" actId="478"/>
          <ac:graphicFrameMkLst>
            <pc:docMk/>
            <pc:sldMk cId="3845068344" sldId="4943"/>
            <ac:graphicFrameMk id="4" creationId="{258C2F38-69D2-E2EE-08E0-BF87CF006684}"/>
          </ac:graphicFrameMkLst>
        </pc:graphicFrameChg>
      </pc:sldChg>
      <pc:sldChg chg="del">
        <pc:chgData name="Suhas Shirbavikar" userId="51cee0f4-3c96-4861-9ff6-641f4c21f38c" providerId="ADAL" clId="{8D91156A-C0D0-4024-8F70-8ED871F9A4D3}" dt="2023-08-13T03:02:53.679" v="720" actId="47"/>
        <pc:sldMkLst>
          <pc:docMk/>
          <pc:sldMk cId="706719611" sldId="4944"/>
        </pc:sldMkLst>
      </pc:sldChg>
      <pc:sldChg chg="del">
        <pc:chgData name="Suhas Shirbavikar" userId="51cee0f4-3c96-4861-9ff6-641f4c21f38c" providerId="ADAL" clId="{8D91156A-C0D0-4024-8F70-8ED871F9A4D3}" dt="2023-08-04T07:32:18.512" v="41" actId="47"/>
        <pc:sldMkLst>
          <pc:docMk/>
          <pc:sldMk cId="2254982546" sldId="4945"/>
        </pc:sldMkLst>
      </pc:sldChg>
      <pc:sldChg chg="del">
        <pc:chgData name="Suhas Shirbavikar" userId="51cee0f4-3c96-4861-9ff6-641f4c21f38c" providerId="ADAL" clId="{8D91156A-C0D0-4024-8F70-8ED871F9A4D3}" dt="2023-08-04T07:32:21.578" v="42" actId="47"/>
        <pc:sldMkLst>
          <pc:docMk/>
          <pc:sldMk cId="2529048650" sldId="4946"/>
        </pc:sldMkLst>
      </pc:sldChg>
      <pc:sldChg chg="modSp">
        <pc:chgData name="Suhas Shirbavikar" userId="51cee0f4-3c96-4861-9ff6-641f4c21f38c" providerId="ADAL" clId="{8D91156A-C0D0-4024-8F70-8ED871F9A4D3}" dt="2023-08-13T03:03:26.482" v="723"/>
        <pc:sldMkLst>
          <pc:docMk/>
          <pc:sldMk cId="2102973535" sldId="4947"/>
        </pc:sldMkLst>
        <pc:graphicFrameChg chg="mod">
          <ac:chgData name="Suhas Shirbavikar" userId="51cee0f4-3c96-4861-9ff6-641f4c21f38c" providerId="ADAL" clId="{8D91156A-C0D0-4024-8F70-8ED871F9A4D3}" dt="2023-08-13T03:03:26.482" v="723"/>
          <ac:graphicFrameMkLst>
            <pc:docMk/>
            <pc:sldMk cId="2102973535" sldId="4947"/>
            <ac:graphicFrameMk id="4" creationId="{BAFDBFD0-42F4-EE17-68B4-586548BE1A21}"/>
          </ac:graphicFrameMkLst>
        </pc:graphicFrameChg>
      </pc:sldChg>
      <pc:sldChg chg="modNotesTx">
        <pc:chgData name="Suhas Shirbavikar" userId="51cee0f4-3c96-4861-9ff6-641f4c21f38c" providerId="ADAL" clId="{8D91156A-C0D0-4024-8F70-8ED871F9A4D3}" dt="2023-08-16T02:47:21.806" v="1206"/>
        <pc:sldMkLst>
          <pc:docMk/>
          <pc:sldMk cId="454988307" sldId="4948"/>
        </pc:sldMkLst>
      </pc:sldChg>
      <pc:sldChg chg="modNotesTx">
        <pc:chgData name="Suhas Shirbavikar" userId="51cee0f4-3c96-4861-9ff6-641f4c21f38c" providerId="ADAL" clId="{8D91156A-C0D0-4024-8F70-8ED871F9A4D3}" dt="2023-08-16T02:50:11.323" v="1217"/>
        <pc:sldMkLst>
          <pc:docMk/>
          <pc:sldMk cId="457337613" sldId="4952"/>
        </pc:sldMkLst>
      </pc:sldChg>
      <pc:sldChg chg="del">
        <pc:chgData name="Suhas Shirbavikar" userId="51cee0f4-3c96-4861-9ff6-641f4c21f38c" providerId="ADAL" clId="{8D91156A-C0D0-4024-8F70-8ED871F9A4D3}" dt="2023-08-04T07:35:16.837" v="50" actId="47"/>
        <pc:sldMkLst>
          <pc:docMk/>
          <pc:sldMk cId="2339996198" sldId="4954"/>
        </pc:sldMkLst>
      </pc:sldChg>
      <pc:sldChg chg="del">
        <pc:chgData name="Suhas Shirbavikar" userId="51cee0f4-3c96-4861-9ff6-641f4c21f38c" providerId="ADAL" clId="{8D91156A-C0D0-4024-8F70-8ED871F9A4D3}" dt="2023-08-04T07:37:28.020" v="61" actId="47"/>
        <pc:sldMkLst>
          <pc:docMk/>
          <pc:sldMk cId="4010445754" sldId="4955"/>
        </pc:sldMkLst>
      </pc:sldChg>
      <pc:sldChg chg="del">
        <pc:chgData name="Suhas Shirbavikar" userId="51cee0f4-3c96-4861-9ff6-641f4c21f38c" providerId="ADAL" clId="{8D91156A-C0D0-4024-8F70-8ED871F9A4D3}" dt="2023-08-04T07:37:10.662" v="56" actId="47"/>
        <pc:sldMkLst>
          <pc:docMk/>
          <pc:sldMk cId="3988457760" sldId="4956"/>
        </pc:sldMkLst>
      </pc:sldChg>
      <pc:sldChg chg="del">
        <pc:chgData name="Suhas Shirbavikar" userId="51cee0f4-3c96-4861-9ff6-641f4c21f38c" providerId="ADAL" clId="{8D91156A-C0D0-4024-8F70-8ED871F9A4D3}" dt="2023-08-04T07:37:11.278" v="57" actId="47"/>
        <pc:sldMkLst>
          <pc:docMk/>
          <pc:sldMk cId="925389676" sldId="4957"/>
        </pc:sldMkLst>
      </pc:sldChg>
      <pc:sldChg chg="del">
        <pc:chgData name="Suhas Shirbavikar" userId="51cee0f4-3c96-4861-9ff6-641f4c21f38c" providerId="ADAL" clId="{8D91156A-C0D0-4024-8F70-8ED871F9A4D3}" dt="2023-08-04T07:37:11.790" v="58" actId="47"/>
        <pc:sldMkLst>
          <pc:docMk/>
          <pc:sldMk cId="457902104" sldId="4958"/>
        </pc:sldMkLst>
      </pc:sldChg>
      <pc:sldChg chg="del">
        <pc:chgData name="Suhas Shirbavikar" userId="51cee0f4-3c96-4861-9ff6-641f4c21f38c" providerId="ADAL" clId="{8D91156A-C0D0-4024-8F70-8ED871F9A4D3}" dt="2023-08-04T07:37:12.560" v="59" actId="47"/>
        <pc:sldMkLst>
          <pc:docMk/>
          <pc:sldMk cId="667559340" sldId="4959"/>
        </pc:sldMkLst>
      </pc:sldChg>
      <pc:sldChg chg="del">
        <pc:chgData name="Suhas Shirbavikar" userId="51cee0f4-3c96-4861-9ff6-641f4c21f38c" providerId="ADAL" clId="{8D91156A-C0D0-4024-8F70-8ED871F9A4D3}" dt="2023-08-04T07:37:14.994" v="60" actId="47"/>
        <pc:sldMkLst>
          <pc:docMk/>
          <pc:sldMk cId="917744080" sldId="4960"/>
        </pc:sldMkLst>
      </pc:sldChg>
      <pc:sldChg chg="del">
        <pc:chgData name="Suhas Shirbavikar" userId="51cee0f4-3c96-4861-9ff6-641f4c21f38c" providerId="ADAL" clId="{8D91156A-C0D0-4024-8F70-8ED871F9A4D3}" dt="2023-08-13T03:05:26.915" v="729" actId="2696"/>
        <pc:sldMkLst>
          <pc:docMk/>
          <pc:sldMk cId="439183849" sldId="4961"/>
        </pc:sldMkLst>
      </pc:sldChg>
      <pc:sldChg chg="modAnim">
        <pc:chgData name="Suhas Shirbavikar" userId="51cee0f4-3c96-4861-9ff6-641f4c21f38c" providerId="ADAL" clId="{8D91156A-C0D0-4024-8F70-8ED871F9A4D3}" dt="2023-08-04T07:41:02.102" v="71"/>
        <pc:sldMkLst>
          <pc:docMk/>
          <pc:sldMk cId="92297659" sldId="4962"/>
        </pc:sldMkLst>
      </pc:sldChg>
      <pc:sldChg chg="del">
        <pc:chgData name="Suhas Shirbavikar" userId="51cee0f4-3c96-4861-9ff6-641f4c21f38c" providerId="ADAL" clId="{8D91156A-C0D0-4024-8F70-8ED871F9A4D3}" dt="2023-08-04T07:41:32.868" v="72" actId="47"/>
        <pc:sldMkLst>
          <pc:docMk/>
          <pc:sldMk cId="992378036" sldId="4963"/>
        </pc:sldMkLst>
      </pc:sldChg>
      <pc:sldChg chg="modSp del modAnim">
        <pc:chgData name="Suhas Shirbavikar" userId="51cee0f4-3c96-4861-9ff6-641f4c21f38c" providerId="ADAL" clId="{8D91156A-C0D0-4024-8F70-8ED871F9A4D3}" dt="2023-08-13T03:05:26.915" v="729" actId="2696"/>
        <pc:sldMkLst>
          <pc:docMk/>
          <pc:sldMk cId="3148168381" sldId="4964"/>
        </pc:sldMkLst>
        <pc:graphicFrameChg chg="mod">
          <ac:chgData name="Suhas Shirbavikar" userId="51cee0f4-3c96-4861-9ff6-641f4c21f38c" providerId="ADAL" clId="{8D91156A-C0D0-4024-8F70-8ED871F9A4D3}" dt="2023-08-04T07:38:08.696" v="67" actId="478"/>
          <ac:graphicFrameMkLst>
            <pc:docMk/>
            <pc:sldMk cId="3148168381" sldId="4964"/>
            <ac:graphicFrameMk id="5" creationId="{0FF4908C-6B0E-872F-57FD-C0A84C2C9747}"/>
          </ac:graphicFrameMkLst>
        </pc:graphicFrameChg>
      </pc:sldChg>
      <pc:sldChg chg="modSp">
        <pc:chgData name="Suhas Shirbavikar" userId="51cee0f4-3c96-4861-9ff6-641f4c21f38c" providerId="ADAL" clId="{8D91156A-C0D0-4024-8F70-8ED871F9A4D3}" dt="2023-08-13T03:08:05.348" v="736" actId="20577"/>
        <pc:sldMkLst>
          <pc:docMk/>
          <pc:sldMk cId="235890851" sldId="4965"/>
        </pc:sldMkLst>
        <pc:graphicFrameChg chg="mod">
          <ac:chgData name="Suhas Shirbavikar" userId="51cee0f4-3c96-4861-9ff6-641f4c21f38c" providerId="ADAL" clId="{8D91156A-C0D0-4024-8F70-8ED871F9A4D3}" dt="2023-08-13T03:08:05.348" v="736" actId="20577"/>
          <ac:graphicFrameMkLst>
            <pc:docMk/>
            <pc:sldMk cId="235890851" sldId="4965"/>
            <ac:graphicFrameMk id="5" creationId="{762BF968-3697-01D6-3566-16BF3E3DFBE9}"/>
          </ac:graphicFrameMkLst>
        </pc:graphicFrameChg>
      </pc:sldChg>
      <pc:sldChg chg="modSp modAnim">
        <pc:chgData name="Suhas Shirbavikar" userId="51cee0f4-3c96-4861-9ff6-641f4c21f38c" providerId="ADAL" clId="{8D91156A-C0D0-4024-8F70-8ED871F9A4D3}" dt="2023-08-04T07:40:01.663" v="70"/>
        <pc:sldMkLst>
          <pc:docMk/>
          <pc:sldMk cId="2135350156" sldId="4967"/>
        </pc:sldMkLst>
        <pc:graphicFrameChg chg="mod">
          <ac:chgData name="Suhas Shirbavikar" userId="51cee0f4-3c96-4861-9ff6-641f4c21f38c" providerId="ADAL" clId="{8D91156A-C0D0-4024-8F70-8ED871F9A4D3}" dt="2023-08-04T07:39:57.537" v="69" actId="255"/>
          <ac:graphicFrameMkLst>
            <pc:docMk/>
            <pc:sldMk cId="2135350156" sldId="4967"/>
            <ac:graphicFrameMk id="4" creationId="{26FAE1B2-FA7F-94D8-6209-8ECBE45FCEE0}"/>
          </ac:graphicFrameMkLst>
        </pc:graphicFrameChg>
      </pc:sldChg>
      <pc:sldChg chg="modNotesTx">
        <pc:chgData name="Suhas Shirbavikar" userId="51cee0f4-3c96-4861-9ff6-641f4c21f38c" providerId="ADAL" clId="{8D91156A-C0D0-4024-8F70-8ED871F9A4D3}" dt="2023-08-16T02:52:46.793" v="1246" actId="20577"/>
        <pc:sldMkLst>
          <pc:docMk/>
          <pc:sldMk cId="3916651817" sldId="4968"/>
        </pc:sldMkLst>
      </pc:sldChg>
      <pc:sldChg chg="modSp modNotesTx">
        <pc:chgData name="Suhas Shirbavikar" userId="51cee0f4-3c96-4861-9ff6-641f4c21f38c" providerId="ADAL" clId="{8D91156A-C0D0-4024-8F70-8ED871F9A4D3}" dt="2023-08-16T03:00:01.641" v="1287" actId="20577"/>
        <pc:sldMkLst>
          <pc:docMk/>
          <pc:sldMk cId="979394481" sldId="4969"/>
        </pc:sldMkLst>
        <pc:graphicFrameChg chg="mod">
          <ac:chgData name="Suhas Shirbavikar" userId="51cee0f4-3c96-4861-9ff6-641f4c21f38c" providerId="ADAL" clId="{8D91156A-C0D0-4024-8F70-8ED871F9A4D3}" dt="2023-08-13T03:11:54.891" v="748" actId="478"/>
          <ac:graphicFrameMkLst>
            <pc:docMk/>
            <pc:sldMk cId="979394481" sldId="4969"/>
            <ac:graphicFrameMk id="4" creationId="{5840E114-2BC0-7AF1-5C92-539CEF8278B4}"/>
          </ac:graphicFrameMkLst>
        </pc:graphicFrameChg>
      </pc:sldChg>
      <pc:sldChg chg="del">
        <pc:chgData name="Suhas Shirbavikar" userId="51cee0f4-3c96-4861-9ff6-641f4c21f38c" providerId="ADAL" clId="{8D91156A-C0D0-4024-8F70-8ED871F9A4D3}" dt="2023-08-04T07:41:35.156" v="73" actId="47"/>
        <pc:sldMkLst>
          <pc:docMk/>
          <pc:sldMk cId="1178314261" sldId="4971"/>
        </pc:sldMkLst>
      </pc:sldChg>
      <pc:sldChg chg="modSp del">
        <pc:chgData name="Suhas Shirbavikar" userId="51cee0f4-3c96-4861-9ff6-641f4c21f38c" providerId="ADAL" clId="{8D91156A-C0D0-4024-8F70-8ED871F9A4D3}" dt="2023-08-16T02:37:34.180" v="1142" actId="47"/>
        <pc:sldMkLst>
          <pc:docMk/>
          <pc:sldMk cId="3193014381" sldId="4972"/>
        </pc:sldMkLst>
        <pc:graphicFrameChg chg="mod">
          <ac:chgData name="Suhas Shirbavikar" userId="51cee0f4-3c96-4861-9ff6-641f4c21f38c" providerId="ADAL" clId="{8D91156A-C0D0-4024-8F70-8ED871F9A4D3}" dt="2023-08-04T07:35:46.473" v="54" actId="20577"/>
          <ac:graphicFrameMkLst>
            <pc:docMk/>
            <pc:sldMk cId="3193014381" sldId="4972"/>
            <ac:graphicFrameMk id="4" creationId="{68E5A65A-41B9-CB9C-B90A-1F3FE6B0A85A}"/>
          </ac:graphicFrameMkLst>
        </pc:graphicFrameChg>
      </pc:sldChg>
      <pc:sldChg chg="del">
        <pc:chgData name="Suhas Shirbavikar" userId="51cee0f4-3c96-4861-9ff6-641f4c21f38c" providerId="ADAL" clId="{8D91156A-C0D0-4024-8F70-8ED871F9A4D3}" dt="2023-08-04T07:33:28.955" v="44" actId="2696"/>
        <pc:sldMkLst>
          <pc:docMk/>
          <pc:sldMk cId="3550158379" sldId="4972"/>
        </pc:sldMkLst>
      </pc:sldChg>
      <pc:sldChg chg="modSp del mod">
        <pc:chgData name="Suhas Shirbavikar" userId="51cee0f4-3c96-4861-9ff6-641f4c21f38c" providerId="ADAL" clId="{8D91156A-C0D0-4024-8F70-8ED871F9A4D3}" dt="2023-08-04T07:36:23.332" v="55" actId="47"/>
        <pc:sldMkLst>
          <pc:docMk/>
          <pc:sldMk cId="576083166" sldId="4973"/>
        </pc:sldMkLst>
        <pc:spChg chg="mod">
          <ac:chgData name="Suhas Shirbavikar" userId="51cee0f4-3c96-4861-9ff6-641f4c21f38c" providerId="ADAL" clId="{8D91156A-C0D0-4024-8F70-8ED871F9A4D3}" dt="2023-08-04T07:35:25.330" v="51" actId="21"/>
          <ac:spMkLst>
            <pc:docMk/>
            <pc:sldMk cId="576083166" sldId="4973"/>
            <ac:spMk id="2" creationId="{0B4E839B-E104-5621-3B64-C771ECAEC7F2}"/>
          </ac:spMkLst>
        </pc:spChg>
      </pc:sldChg>
      <pc:sldChg chg="del">
        <pc:chgData name="Suhas Shirbavikar" userId="51cee0f4-3c96-4861-9ff6-641f4c21f38c" providerId="ADAL" clId="{8D91156A-C0D0-4024-8F70-8ED871F9A4D3}" dt="2023-08-04T07:54:48.192" v="164" actId="47"/>
        <pc:sldMkLst>
          <pc:docMk/>
          <pc:sldMk cId="1623951515" sldId="4974"/>
        </pc:sldMkLst>
      </pc:sldChg>
      <pc:sldChg chg="addSp delSp modSp new mod">
        <pc:chgData name="Suhas Shirbavikar" userId="51cee0f4-3c96-4861-9ff6-641f4c21f38c" providerId="ADAL" clId="{8D91156A-C0D0-4024-8F70-8ED871F9A4D3}" dt="2023-08-04T07:43:59.692" v="83" actId="1076"/>
        <pc:sldMkLst>
          <pc:docMk/>
          <pc:sldMk cId="1381962086" sldId="4975"/>
        </pc:sldMkLst>
        <pc:spChg chg="del">
          <ac:chgData name="Suhas Shirbavikar" userId="51cee0f4-3c96-4861-9ff6-641f4c21f38c" providerId="ADAL" clId="{8D91156A-C0D0-4024-8F70-8ED871F9A4D3}" dt="2023-08-04T07:43:45.959" v="80" actId="478"/>
          <ac:spMkLst>
            <pc:docMk/>
            <pc:sldMk cId="1381962086" sldId="4975"/>
            <ac:spMk id="2" creationId="{69674500-BE00-4FD5-CE6D-4349D7C2287F}"/>
          </ac:spMkLst>
        </pc:spChg>
        <pc:spChg chg="del">
          <ac:chgData name="Suhas Shirbavikar" userId="51cee0f4-3c96-4861-9ff6-641f4c21f38c" providerId="ADAL" clId="{8D91156A-C0D0-4024-8F70-8ED871F9A4D3}" dt="2023-08-04T07:43:43.160" v="79" actId="478"/>
          <ac:spMkLst>
            <pc:docMk/>
            <pc:sldMk cId="1381962086" sldId="4975"/>
            <ac:spMk id="3" creationId="{FAB15506-FD93-6B7F-88F6-5C30236723E5}"/>
          </ac:spMkLst>
        </pc:spChg>
        <pc:picChg chg="add mod modCrop">
          <ac:chgData name="Suhas Shirbavikar" userId="51cee0f4-3c96-4861-9ff6-641f4c21f38c" providerId="ADAL" clId="{8D91156A-C0D0-4024-8F70-8ED871F9A4D3}" dt="2023-08-04T07:43:59.692" v="83" actId="1076"/>
          <ac:picMkLst>
            <pc:docMk/>
            <pc:sldMk cId="1381962086" sldId="4975"/>
            <ac:picMk id="6" creationId="{31B043F7-127E-2F23-6CC4-40E6D7C64E10}"/>
          </ac:picMkLst>
        </pc:picChg>
      </pc:sldChg>
      <pc:sldChg chg="delSp modSp new mod modClrScheme chgLayout">
        <pc:chgData name="Suhas Shirbavikar" userId="51cee0f4-3c96-4861-9ff6-641f4c21f38c" providerId="ADAL" clId="{8D91156A-C0D0-4024-8F70-8ED871F9A4D3}" dt="2023-08-04T07:45:22.666" v="111" actId="700"/>
        <pc:sldMkLst>
          <pc:docMk/>
          <pc:sldMk cId="3934310961" sldId="4976"/>
        </pc:sldMkLst>
        <pc:spChg chg="del">
          <ac:chgData name="Suhas Shirbavikar" userId="51cee0f4-3c96-4861-9ff6-641f4c21f38c" providerId="ADAL" clId="{8D91156A-C0D0-4024-8F70-8ED871F9A4D3}" dt="2023-08-04T07:45:02.277" v="110" actId="26606"/>
          <ac:spMkLst>
            <pc:docMk/>
            <pc:sldMk cId="3934310961" sldId="4976"/>
            <ac:spMk id="2" creationId="{46761F8B-F179-5DA8-4223-39905C230A48}"/>
          </ac:spMkLst>
        </pc:spChg>
        <pc:spChg chg="mod ord">
          <ac:chgData name="Suhas Shirbavikar" userId="51cee0f4-3c96-4861-9ff6-641f4c21f38c" providerId="ADAL" clId="{8D91156A-C0D0-4024-8F70-8ED871F9A4D3}" dt="2023-08-04T07:45:22.666" v="111" actId="700"/>
          <ac:spMkLst>
            <pc:docMk/>
            <pc:sldMk cId="3934310961" sldId="4976"/>
            <ac:spMk id="3" creationId="{C7565F79-A16F-554E-BDF1-6B9F32DBCBAC}"/>
          </ac:spMkLst>
        </pc:spChg>
        <pc:spChg chg="mod ord">
          <ac:chgData name="Suhas Shirbavikar" userId="51cee0f4-3c96-4861-9ff6-641f4c21f38c" providerId="ADAL" clId="{8D91156A-C0D0-4024-8F70-8ED871F9A4D3}" dt="2023-08-04T07:45:22.666" v="111" actId="700"/>
          <ac:spMkLst>
            <pc:docMk/>
            <pc:sldMk cId="3934310961" sldId="4976"/>
            <ac:spMk id="4" creationId="{39BC689A-87F0-FE7F-C654-3197F71C6AD6}"/>
          </ac:spMkLst>
        </pc:spChg>
      </pc:sldChg>
      <pc:sldChg chg="modSp mod">
        <pc:chgData name="Suhas Shirbavikar" userId="51cee0f4-3c96-4861-9ff6-641f4c21f38c" providerId="ADAL" clId="{8D91156A-C0D0-4024-8F70-8ED871F9A4D3}" dt="2023-08-04T07:48:29.069" v="135" actId="1076"/>
        <pc:sldMkLst>
          <pc:docMk/>
          <pc:sldMk cId="2086337176" sldId="4977"/>
        </pc:sldMkLst>
        <pc:picChg chg="mod">
          <ac:chgData name="Suhas Shirbavikar" userId="51cee0f4-3c96-4861-9ff6-641f4c21f38c" providerId="ADAL" clId="{8D91156A-C0D0-4024-8F70-8ED871F9A4D3}" dt="2023-08-04T07:48:29.069" v="135" actId="1076"/>
          <ac:picMkLst>
            <pc:docMk/>
            <pc:sldMk cId="2086337176" sldId="4977"/>
            <ac:picMk id="4" creationId="{57EB085E-061B-8861-E151-616DE65B2C36}"/>
          </ac:picMkLst>
        </pc:picChg>
      </pc:sldChg>
      <pc:sldChg chg="delSp modSp new mod modClrScheme chgLayout">
        <pc:chgData name="Suhas Shirbavikar" userId="51cee0f4-3c96-4861-9ff6-641f4c21f38c" providerId="ADAL" clId="{8D91156A-C0D0-4024-8F70-8ED871F9A4D3}" dt="2023-08-13T03:26:49.883" v="781" actId="700"/>
        <pc:sldMkLst>
          <pc:docMk/>
          <pc:sldMk cId="2076498420" sldId="4978"/>
        </pc:sldMkLst>
        <pc:spChg chg="del">
          <ac:chgData name="Suhas Shirbavikar" userId="51cee0f4-3c96-4861-9ff6-641f4c21f38c" providerId="ADAL" clId="{8D91156A-C0D0-4024-8F70-8ED871F9A4D3}" dt="2023-08-04T07:52:07.338" v="152" actId="26606"/>
          <ac:spMkLst>
            <pc:docMk/>
            <pc:sldMk cId="2076498420" sldId="4978"/>
            <ac:spMk id="2" creationId="{0EF34696-97DC-958A-86B7-8E53831D4888}"/>
          </ac:spMkLst>
        </pc:spChg>
        <pc:spChg chg="mod ord">
          <ac:chgData name="Suhas Shirbavikar" userId="51cee0f4-3c96-4861-9ff6-641f4c21f38c" providerId="ADAL" clId="{8D91156A-C0D0-4024-8F70-8ED871F9A4D3}" dt="2023-08-13T03:26:49.883" v="781" actId="700"/>
          <ac:spMkLst>
            <pc:docMk/>
            <pc:sldMk cId="2076498420" sldId="4978"/>
            <ac:spMk id="3" creationId="{66FDCE5D-4DC8-B4DC-220D-4D71F1FDB80C}"/>
          </ac:spMkLst>
        </pc:spChg>
      </pc:sldChg>
      <pc:sldChg chg="addSp delSp modSp new mod">
        <pc:chgData name="Suhas Shirbavikar" userId="51cee0f4-3c96-4861-9ff6-641f4c21f38c" providerId="ADAL" clId="{8D91156A-C0D0-4024-8F70-8ED871F9A4D3}" dt="2023-08-13T02:44:41.430" v="406" actId="20577"/>
        <pc:sldMkLst>
          <pc:docMk/>
          <pc:sldMk cId="3869754600" sldId="4979"/>
        </pc:sldMkLst>
        <pc:spChg chg="add mod">
          <ac:chgData name="Suhas Shirbavikar" userId="51cee0f4-3c96-4861-9ff6-641f4c21f38c" providerId="ADAL" clId="{8D91156A-C0D0-4024-8F70-8ED871F9A4D3}" dt="2023-08-13T02:44:41.430" v="406" actId="20577"/>
          <ac:spMkLst>
            <pc:docMk/>
            <pc:sldMk cId="3869754600" sldId="4979"/>
            <ac:spMk id="2" creationId="{AB243095-6B0F-6BDE-80BD-675E6FCD3A8C}"/>
          </ac:spMkLst>
        </pc:spChg>
        <pc:spChg chg="del">
          <ac:chgData name="Suhas Shirbavikar" userId="51cee0f4-3c96-4861-9ff6-641f4c21f38c" providerId="ADAL" clId="{8D91156A-C0D0-4024-8F70-8ED871F9A4D3}" dt="2023-08-11T03:43:06.658" v="227"/>
          <ac:spMkLst>
            <pc:docMk/>
            <pc:sldMk cId="3869754600" sldId="4979"/>
            <ac:spMk id="2" creationId="{D0122797-3F5E-EBF8-9F63-46CDEB873A8B}"/>
          </ac:spMkLst>
        </pc:spChg>
        <pc:spChg chg="del">
          <ac:chgData name="Suhas Shirbavikar" userId="51cee0f4-3c96-4861-9ff6-641f4c21f38c" providerId="ADAL" clId="{8D91156A-C0D0-4024-8F70-8ED871F9A4D3}" dt="2023-08-11T03:43:17.891" v="232" actId="478"/>
          <ac:spMkLst>
            <pc:docMk/>
            <pc:sldMk cId="3869754600" sldId="4979"/>
            <ac:spMk id="3" creationId="{F95E4BA3-7464-8984-3CF1-8650A755A4EF}"/>
          </ac:spMkLst>
        </pc:spChg>
        <pc:spChg chg="del">
          <ac:chgData name="Suhas Shirbavikar" userId="51cee0f4-3c96-4861-9ff6-641f4c21f38c" providerId="ADAL" clId="{8D91156A-C0D0-4024-8F70-8ED871F9A4D3}" dt="2023-08-11T03:43:06.658" v="227"/>
          <ac:spMkLst>
            <pc:docMk/>
            <pc:sldMk cId="3869754600" sldId="4979"/>
            <ac:spMk id="4" creationId="{89D9143E-ACA3-9FEC-02A9-949B3F31810B}"/>
          </ac:spMkLst>
        </pc:spChg>
        <pc:spChg chg="add del">
          <ac:chgData name="Suhas Shirbavikar" userId="51cee0f4-3c96-4861-9ff6-641f4c21f38c" providerId="ADAL" clId="{8D91156A-C0D0-4024-8F70-8ED871F9A4D3}" dt="2023-08-11T03:44:07.467" v="240" actId="478"/>
          <ac:spMkLst>
            <pc:docMk/>
            <pc:sldMk cId="3869754600" sldId="4979"/>
            <ac:spMk id="5" creationId="{6274C5E7-C1B3-0CAC-F340-905C85909B21}"/>
          </ac:spMkLst>
        </pc:spChg>
        <pc:picChg chg="add mod">
          <ac:chgData name="Suhas Shirbavikar" userId="51cee0f4-3c96-4861-9ff6-641f4c21f38c" providerId="ADAL" clId="{8D91156A-C0D0-4024-8F70-8ED871F9A4D3}" dt="2023-08-11T03:44:37.874" v="246" actId="14100"/>
          <ac:picMkLst>
            <pc:docMk/>
            <pc:sldMk cId="3869754600" sldId="4979"/>
            <ac:picMk id="7" creationId="{D578DEC4-8B2A-6EDB-8850-7B340CAD7884}"/>
          </ac:picMkLst>
        </pc:picChg>
        <pc:picChg chg="add mod">
          <ac:chgData name="Suhas Shirbavikar" userId="51cee0f4-3c96-4861-9ff6-641f4c21f38c" providerId="ADAL" clId="{8D91156A-C0D0-4024-8F70-8ED871F9A4D3}" dt="2023-08-11T03:44:40.838" v="247" actId="14100"/>
          <ac:picMkLst>
            <pc:docMk/>
            <pc:sldMk cId="3869754600" sldId="4979"/>
            <ac:picMk id="9" creationId="{8354251B-F13B-1A5D-1D9D-1B8D5E991EBE}"/>
          </ac:picMkLst>
        </pc:picChg>
        <pc:picChg chg="add del mod">
          <ac:chgData name="Suhas Shirbavikar" userId="51cee0f4-3c96-4861-9ff6-641f4c21f38c" providerId="ADAL" clId="{8D91156A-C0D0-4024-8F70-8ED871F9A4D3}" dt="2023-08-11T03:43:49.973" v="239"/>
          <ac:picMkLst>
            <pc:docMk/>
            <pc:sldMk cId="3869754600" sldId="4979"/>
            <ac:picMk id="11" creationId="{847A4552-10E1-8DAE-4286-ED9AF6AFF92A}"/>
          </ac:picMkLst>
        </pc:picChg>
        <pc:picChg chg="add del mod">
          <ac:chgData name="Suhas Shirbavikar" userId="51cee0f4-3c96-4861-9ff6-641f4c21f38c" providerId="ADAL" clId="{8D91156A-C0D0-4024-8F70-8ED871F9A4D3}" dt="2023-08-11T03:43:49.973" v="239"/>
          <ac:picMkLst>
            <pc:docMk/>
            <pc:sldMk cId="3869754600" sldId="4979"/>
            <ac:picMk id="13" creationId="{E08C1E62-EAE4-8EFE-137E-D65947F56BF9}"/>
          </ac:picMkLst>
        </pc:picChg>
      </pc:sldChg>
      <pc:sldChg chg="addSp delSp modSp new mod modClrScheme modAnim chgLayout">
        <pc:chgData name="Suhas Shirbavikar" userId="51cee0f4-3c96-4861-9ff6-641f4c21f38c" providerId="ADAL" clId="{8D91156A-C0D0-4024-8F70-8ED871F9A4D3}" dt="2023-08-13T02:49:02.819" v="499" actId="20577"/>
        <pc:sldMkLst>
          <pc:docMk/>
          <pc:sldMk cId="436716481" sldId="4980"/>
        </pc:sldMkLst>
        <pc:spChg chg="add mod">
          <ac:chgData name="Suhas Shirbavikar" userId="51cee0f4-3c96-4861-9ff6-641f4c21f38c" providerId="ADAL" clId="{8D91156A-C0D0-4024-8F70-8ED871F9A4D3}" dt="2023-08-13T02:49:02.819" v="499" actId="20577"/>
          <ac:spMkLst>
            <pc:docMk/>
            <pc:sldMk cId="436716481" sldId="4980"/>
            <ac:spMk id="2" creationId="{6ED89F69-6BA7-B02F-056E-6222E9CCBAB2}"/>
          </ac:spMkLst>
        </pc:spChg>
        <pc:spChg chg="del">
          <ac:chgData name="Suhas Shirbavikar" userId="51cee0f4-3c96-4861-9ff6-641f4c21f38c" providerId="ADAL" clId="{8D91156A-C0D0-4024-8F70-8ED871F9A4D3}" dt="2023-08-11T03:44:57.025" v="249"/>
          <ac:spMkLst>
            <pc:docMk/>
            <pc:sldMk cId="436716481" sldId="4980"/>
            <ac:spMk id="2" creationId="{ED580AAF-007A-DFC7-4202-D8BEB546D867}"/>
          </ac:spMkLst>
        </pc:spChg>
        <pc:spChg chg="del">
          <ac:chgData name="Suhas Shirbavikar" userId="51cee0f4-3c96-4861-9ff6-641f4c21f38c" providerId="ADAL" clId="{8D91156A-C0D0-4024-8F70-8ED871F9A4D3}" dt="2023-08-11T03:45:04.562" v="250" actId="26606"/>
          <ac:spMkLst>
            <pc:docMk/>
            <pc:sldMk cId="436716481" sldId="4980"/>
            <ac:spMk id="3" creationId="{515CC723-5250-94A9-BBE5-EE6F75F620B4}"/>
          </ac:spMkLst>
        </pc:spChg>
        <pc:spChg chg="del">
          <ac:chgData name="Suhas Shirbavikar" userId="51cee0f4-3c96-4861-9ff6-641f4c21f38c" providerId="ADAL" clId="{8D91156A-C0D0-4024-8F70-8ED871F9A4D3}" dt="2023-08-11T03:45:04.562" v="250" actId="26606"/>
          <ac:spMkLst>
            <pc:docMk/>
            <pc:sldMk cId="436716481" sldId="4980"/>
            <ac:spMk id="4" creationId="{7D17511A-256F-FAEE-0B8B-09C209ACED76}"/>
          </ac:spMkLst>
        </pc:spChg>
        <pc:spChg chg="del">
          <ac:chgData name="Suhas Shirbavikar" userId="51cee0f4-3c96-4861-9ff6-641f4c21f38c" providerId="ADAL" clId="{8D91156A-C0D0-4024-8F70-8ED871F9A4D3}" dt="2023-08-11T03:45:04.562" v="250" actId="26606"/>
          <ac:spMkLst>
            <pc:docMk/>
            <pc:sldMk cId="436716481" sldId="4980"/>
            <ac:spMk id="5" creationId="{0C6DA48B-0F59-F509-86D6-8B3957672755}"/>
          </ac:spMkLst>
        </pc:spChg>
        <pc:picChg chg="add mod">
          <ac:chgData name="Suhas Shirbavikar" userId="51cee0f4-3c96-4861-9ff6-641f4c21f38c" providerId="ADAL" clId="{8D91156A-C0D0-4024-8F70-8ED871F9A4D3}" dt="2023-08-11T03:45:04.562" v="250" actId="26606"/>
          <ac:picMkLst>
            <pc:docMk/>
            <pc:sldMk cId="436716481" sldId="4980"/>
            <ac:picMk id="6" creationId="{8FF92DFC-39FA-99F1-5C63-EECC12BDE87B}"/>
          </ac:picMkLst>
        </pc:picChg>
      </pc:sldChg>
      <pc:sldChg chg="addSp delSp modSp new mod delAnim modAnim">
        <pc:chgData name="Suhas Shirbavikar" userId="51cee0f4-3c96-4861-9ff6-641f4c21f38c" providerId="ADAL" clId="{8D91156A-C0D0-4024-8F70-8ED871F9A4D3}" dt="2023-08-11T03:46:40.799" v="271"/>
        <pc:sldMkLst>
          <pc:docMk/>
          <pc:sldMk cId="3194143442" sldId="4981"/>
        </pc:sldMkLst>
        <pc:spChg chg="del">
          <ac:chgData name="Suhas Shirbavikar" userId="51cee0f4-3c96-4861-9ff6-641f4c21f38c" providerId="ADAL" clId="{8D91156A-C0D0-4024-8F70-8ED871F9A4D3}" dt="2023-08-11T03:45:27.829" v="252"/>
          <ac:spMkLst>
            <pc:docMk/>
            <pc:sldMk cId="3194143442" sldId="4981"/>
            <ac:spMk id="2" creationId="{9F7FA698-9316-B56B-FD24-CC1F08EEC467}"/>
          </ac:spMkLst>
        </pc:spChg>
        <pc:spChg chg="del">
          <ac:chgData name="Suhas Shirbavikar" userId="51cee0f4-3c96-4861-9ff6-641f4c21f38c" providerId="ADAL" clId="{8D91156A-C0D0-4024-8F70-8ED871F9A4D3}" dt="2023-08-11T03:46:01.010" v="259" actId="478"/>
          <ac:spMkLst>
            <pc:docMk/>
            <pc:sldMk cId="3194143442" sldId="4981"/>
            <ac:spMk id="3" creationId="{D520853C-8DBE-5257-B631-FD59E0EBEE28}"/>
          </ac:spMkLst>
        </pc:spChg>
        <pc:picChg chg="add mod">
          <ac:chgData name="Suhas Shirbavikar" userId="51cee0f4-3c96-4861-9ff6-641f4c21f38c" providerId="ADAL" clId="{8D91156A-C0D0-4024-8F70-8ED871F9A4D3}" dt="2023-08-11T03:46:29.364" v="269" actId="14100"/>
          <ac:picMkLst>
            <pc:docMk/>
            <pc:sldMk cId="3194143442" sldId="4981"/>
            <ac:picMk id="5" creationId="{44E2B063-534D-C650-8D40-CDBF5EE6DC80}"/>
          </ac:picMkLst>
        </pc:picChg>
        <pc:picChg chg="add del mod">
          <ac:chgData name="Suhas Shirbavikar" userId="51cee0f4-3c96-4861-9ff6-641f4c21f38c" providerId="ADAL" clId="{8D91156A-C0D0-4024-8F70-8ED871F9A4D3}" dt="2023-08-11T03:45:36.168" v="257" actId="478"/>
          <ac:picMkLst>
            <pc:docMk/>
            <pc:sldMk cId="3194143442" sldId="4981"/>
            <ac:picMk id="6" creationId="{AC6B0C1A-1431-FAE4-D43F-0ABC81597872}"/>
          </ac:picMkLst>
        </pc:picChg>
        <pc:picChg chg="add mod">
          <ac:chgData name="Suhas Shirbavikar" userId="51cee0f4-3c96-4861-9ff6-641f4c21f38c" providerId="ADAL" clId="{8D91156A-C0D0-4024-8F70-8ED871F9A4D3}" dt="2023-08-11T03:46:32.701" v="270" actId="14100"/>
          <ac:picMkLst>
            <pc:docMk/>
            <pc:sldMk cId="3194143442" sldId="4981"/>
            <ac:picMk id="8" creationId="{BCE5CC2D-39FE-A201-2AD4-FC802E62235F}"/>
          </ac:picMkLst>
        </pc:picChg>
      </pc:sldChg>
      <pc:sldChg chg="addSp delSp modSp new mod modAnim">
        <pc:chgData name="Suhas Shirbavikar" userId="51cee0f4-3c96-4861-9ff6-641f4c21f38c" providerId="ADAL" clId="{8D91156A-C0D0-4024-8F70-8ED871F9A4D3}" dt="2023-08-13T02:50:38.172" v="543" actId="20577"/>
        <pc:sldMkLst>
          <pc:docMk/>
          <pc:sldMk cId="3223982335" sldId="4982"/>
        </pc:sldMkLst>
        <pc:spChg chg="del">
          <ac:chgData name="Suhas Shirbavikar" userId="51cee0f4-3c96-4861-9ff6-641f4c21f38c" providerId="ADAL" clId="{8D91156A-C0D0-4024-8F70-8ED871F9A4D3}" dt="2023-08-11T03:47:05.381" v="273"/>
          <ac:spMkLst>
            <pc:docMk/>
            <pc:sldMk cId="3223982335" sldId="4982"/>
            <ac:spMk id="2" creationId="{17590131-3378-F0C7-FF4B-027CB9B476E7}"/>
          </ac:spMkLst>
        </pc:spChg>
        <pc:spChg chg="add mod">
          <ac:chgData name="Suhas Shirbavikar" userId="51cee0f4-3c96-4861-9ff6-641f4c21f38c" providerId="ADAL" clId="{8D91156A-C0D0-4024-8F70-8ED871F9A4D3}" dt="2023-08-13T02:50:38.172" v="543" actId="20577"/>
          <ac:spMkLst>
            <pc:docMk/>
            <pc:sldMk cId="3223982335" sldId="4982"/>
            <ac:spMk id="2" creationId="{859CEB17-67DA-103B-CEE8-0940286BBDCF}"/>
          </ac:spMkLst>
        </pc:spChg>
        <pc:spChg chg="del">
          <ac:chgData name="Suhas Shirbavikar" userId="51cee0f4-3c96-4861-9ff6-641f4c21f38c" providerId="ADAL" clId="{8D91156A-C0D0-4024-8F70-8ED871F9A4D3}" dt="2023-08-11T03:47:09.560" v="274" actId="26606"/>
          <ac:spMkLst>
            <pc:docMk/>
            <pc:sldMk cId="3223982335" sldId="4982"/>
            <ac:spMk id="3" creationId="{96AD9A9F-C65F-4F1F-27ED-86515F6E5D47}"/>
          </ac:spMkLst>
        </pc:spChg>
        <pc:picChg chg="add mod">
          <ac:chgData name="Suhas Shirbavikar" userId="51cee0f4-3c96-4861-9ff6-641f4c21f38c" providerId="ADAL" clId="{8D91156A-C0D0-4024-8F70-8ED871F9A4D3}" dt="2023-08-11T03:47:09.560" v="274" actId="26606"/>
          <ac:picMkLst>
            <pc:docMk/>
            <pc:sldMk cId="3223982335" sldId="4982"/>
            <ac:picMk id="4" creationId="{BF9B94E6-A7F8-1C2B-A463-490EAE66C739}"/>
          </ac:picMkLst>
        </pc:picChg>
      </pc:sldChg>
      <pc:sldChg chg="addSp delSp modSp new mod">
        <pc:chgData name="Suhas Shirbavikar" userId="51cee0f4-3c96-4861-9ff6-641f4c21f38c" providerId="ADAL" clId="{8D91156A-C0D0-4024-8F70-8ED871F9A4D3}" dt="2023-08-13T02:51:21.859" v="562" actId="20577"/>
        <pc:sldMkLst>
          <pc:docMk/>
          <pc:sldMk cId="356005654" sldId="4983"/>
        </pc:sldMkLst>
        <pc:spChg chg="add mod">
          <ac:chgData name="Suhas Shirbavikar" userId="51cee0f4-3c96-4861-9ff6-641f4c21f38c" providerId="ADAL" clId="{8D91156A-C0D0-4024-8F70-8ED871F9A4D3}" dt="2023-08-13T02:51:21.859" v="562" actId="20577"/>
          <ac:spMkLst>
            <pc:docMk/>
            <pc:sldMk cId="356005654" sldId="4983"/>
            <ac:spMk id="2" creationId="{4FF2D785-87B8-3BC3-59AC-27564FE85CE8}"/>
          </ac:spMkLst>
        </pc:spChg>
        <pc:spChg chg="del">
          <ac:chgData name="Suhas Shirbavikar" userId="51cee0f4-3c96-4861-9ff6-641f4c21f38c" providerId="ADAL" clId="{8D91156A-C0D0-4024-8F70-8ED871F9A4D3}" dt="2023-08-11T03:47:48.452" v="276"/>
          <ac:spMkLst>
            <pc:docMk/>
            <pc:sldMk cId="356005654" sldId="4983"/>
            <ac:spMk id="2" creationId="{6249C92E-2BD5-7718-A8F8-6A9498629523}"/>
          </ac:spMkLst>
        </pc:spChg>
        <pc:spChg chg="del">
          <ac:chgData name="Suhas Shirbavikar" userId="51cee0f4-3c96-4861-9ff6-641f4c21f38c" providerId="ADAL" clId="{8D91156A-C0D0-4024-8F70-8ED871F9A4D3}" dt="2023-08-11T03:50:44.034" v="305" actId="478"/>
          <ac:spMkLst>
            <pc:docMk/>
            <pc:sldMk cId="356005654" sldId="4983"/>
            <ac:spMk id="3" creationId="{F1EEA3C4-928C-98B0-EE02-5AEE0D06E6D1}"/>
          </ac:spMkLst>
        </pc:spChg>
        <pc:picChg chg="add mod">
          <ac:chgData name="Suhas Shirbavikar" userId="51cee0f4-3c96-4861-9ff6-641f4c21f38c" providerId="ADAL" clId="{8D91156A-C0D0-4024-8F70-8ED871F9A4D3}" dt="2023-08-11T03:47:51.661" v="278" actId="962"/>
          <ac:picMkLst>
            <pc:docMk/>
            <pc:sldMk cId="356005654" sldId="4983"/>
            <ac:picMk id="5" creationId="{4A44F128-2804-8861-D269-520A51BA59EF}"/>
          </ac:picMkLst>
        </pc:picChg>
      </pc:sldChg>
      <pc:sldChg chg="addSp delSp modSp new mod delAnim modAnim">
        <pc:chgData name="Suhas Shirbavikar" userId="51cee0f4-3c96-4861-9ff6-641f4c21f38c" providerId="ADAL" clId="{8D91156A-C0D0-4024-8F70-8ED871F9A4D3}" dt="2023-08-13T02:52:35.812" v="592" actId="1076"/>
        <pc:sldMkLst>
          <pc:docMk/>
          <pc:sldMk cId="99737015" sldId="4984"/>
        </pc:sldMkLst>
        <pc:spChg chg="del">
          <ac:chgData name="Suhas Shirbavikar" userId="51cee0f4-3c96-4861-9ff6-641f4c21f38c" providerId="ADAL" clId="{8D91156A-C0D0-4024-8F70-8ED871F9A4D3}" dt="2023-08-11T03:48:26.702" v="280"/>
          <ac:spMkLst>
            <pc:docMk/>
            <pc:sldMk cId="99737015" sldId="4984"/>
            <ac:spMk id="2" creationId="{CD0830A5-7017-C45F-0B77-3A073B163550}"/>
          </ac:spMkLst>
        </pc:spChg>
        <pc:spChg chg="del">
          <ac:chgData name="Suhas Shirbavikar" userId="51cee0f4-3c96-4861-9ff6-641f4c21f38c" providerId="ADAL" clId="{8D91156A-C0D0-4024-8F70-8ED871F9A4D3}" dt="2023-08-11T03:49:18.790" v="297" actId="478"/>
          <ac:spMkLst>
            <pc:docMk/>
            <pc:sldMk cId="99737015" sldId="4984"/>
            <ac:spMk id="3" creationId="{9E41182A-7B8E-FD71-8A21-A7FA8D5DFC5B}"/>
          </ac:spMkLst>
        </pc:spChg>
        <pc:picChg chg="add mod">
          <ac:chgData name="Suhas Shirbavikar" userId="51cee0f4-3c96-4861-9ff6-641f4c21f38c" providerId="ADAL" clId="{8D91156A-C0D0-4024-8F70-8ED871F9A4D3}" dt="2023-08-13T02:52:35.812" v="592" actId="1076"/>
          <ac:picMkLst>
            <pc:docMk/>
            <pc:sldMk cId="99737015" sldId="4984"/>
            <ac:picMk id="2" creationId="{C858BE05-BA4C-41EC-AF90-07FCDD36F807}"/>
          </ac:picMkLst>
        </pc:picChg>
        <pc:picChg chg="add mod">
          <ac:chgData name="Suhas Shirbavikar" userId="51cee0f4-3c96-4861-9ff6-641f4c21f38c" providerId="ADAL" clId="{8D91156A-C0D0-4024-8F70-8ED871F9A4D3}" dt="2023-08-11T03:48:31.187" v="281" actId="27614"/>
          <ac:picMkLst>
            <pc:docMk/>
            <pc:sldMk cId="99737015" sldId="4984"/>
            <ac:picMk id="5" creationId="{9DFCD0E5-9B22-A2A5-99DD-872B0B2B49DC}"/>
          </ac:picMkLst>
        </pc:picChg>
        <pc:picChg chg="add del mod">
          <ac:chgData name="Suhas Shirbavikar" userId="51cee0f4-3c96-4861-9ff6-641f4c21f38c" providerId="ADAL" clId="{8D91156A-C0D0-4024-8F70-8ED871F9A4D3}" dt="2023-08-11T03:49:15.915" v="296" actId="478"/>
          <ac:picMkLst>
            <pc:docMk/>
            <pc:sldMk cId="99737015" sldId="4984"/>
            <ac:picMk id="6" creationId="{C91B22B4-4F40-B256-32C2-CAB71B4DD6AB}"/>
          </ac:picMkLst>
        </pc:picChg>
        <pc:picChg chg="add mod">
          <ac:chgData name="Suhas Shirbavikar" userId="51cee0f4-3c96-4861-9ff6-641f4c21f38c" providerId="ADAL" clId="{8D91156A-C0D0-4024-8F70-8ED871F9A4D3}" dt="2023-08-11T03:48:31.287" v="283" actId="27614"/>
          <ac:picMkLst>
            <pc:docMk/>
            <pc:sldMk cId="99737015" sldId="4984"/>
            <ac:picMk id="8" creationId="{37A3F601-1A94-F2F3-7584-35C18FA70438}"/>
          </ac:picMkLst>
        </pc:picChg>
        <pc:picChg chg="add del mod">
          <ac:chgData name="Suhas Shirbavikar" userId="51cee0f4-3c96-4861-9ff6-641f4c21f38c" providerId="ADAL" clId="{8D91156A-C0D0-4024-8F70-8ED871F9A4D3}" dt="2023-08-11T03:50:57.603" v="309" actId="478"/>
          <ac:picMkLst>
            <pc:docMk/>
            <pc:sldMk cId="99737015" sldId="4984"/>
            <ac:picMk id="10" creationId="{2556F359-BDC1-CCF8-B430-46D2311357AC}"/>
          </ac:picMkLst>
        </pc:picChg>
        <pc:picChg chg="add del mod">
          <ac:chgData name="Suhas Shirbavikar" userId="51cee0f4-3c96-4861-9ff6-641f4c21f38c" providerId="ADAL" clId="{8D91156A-C0D0-4024-8F70-8ED871F9A4D3}" dt="2023-08-11T03:50:56.587" v="308" actId="478"/>
          <ac:picMkLst>
            <pc:docMk/>
            <pc:sldMk cId="99737015" sldId="4984"/>
            <ac:picMk id="12" creationId="{585C0269-23BB-48C3-E670-354A94014C3D}"/>
          </ac:picMkLst>
        </pc:picChg>
        <pc:picChg chg="add del mod">
          <ac:chgData name="Suhas Shirbavikar" userId="51cee0f4-3c96-4861-9ff6-641f4c21f38c" providerId="ADAL" clId="{8D91156A-C0D0-4024-8F70-8ED871F9A4D3}" dt="2023-08-11T03:50:55.685" v="307" actId="478"/>
          <ac:picMkLst>
            <pc:docMk/>
            <pc:sldMk cId="99737015" sldId="4984"/>
            <ac:picMk id="14" creationId="{A1037960-577A-F23A-8A49-EC21AB6A0893}"/>
          </ac:picMkLst>
        </pc:picChg>
      </pc:sldChg>
      <pc:sldChg chg="addSp delSp modSp new mod">
        <pc:chgData name="Suhas Shirbavikar" userId="51cee0f4-3c96-4861-9ff6-641f4c21f38c" providerId="ADAL" clId="{8D91156A-C0D0-4024-8F70-8ED871F9A4D3}" dt="2023-08-13T02:52:00.802" v="589" actId="20577"/>
        <pc:sldMkLst>
          <pc:docMk/>
          <pc:sldMk cId="2015376212" sldId="4985"/>
        </pc:sldMkLst>
        <pc:spChg chg="del">
          <ac:chgData name="Suhas Shirbavikar" userId="51cee0f4-3c96-4861-9ff6-641f4c21f38c" providerId="ADAL" clId="{8D91156A-C0D0-4024-8F70-8ED871F9A4D3}" dt="2023-08-11T03:48:54.296" v="290"/>
          <ac:spMkLst>
            <pc:docMk/>
            <pc:sldMk cId="2015376212" sldId="4985"/>
            <ac:spMk id="2" creationId="{1197E5A8-1E5D-E7DA-36C7-898013D87B46}"/>
          </ac:spMkLst>
        </pc:spChg>
        <pc:spChg chg="add mod">
          <ac:chgData name="Suhas Shirbavikar" userId="51cee0f4-3c96-4861-9ff6-641f4c21f38c" providerId="ADAL" clId="{8D91156A-C0D0-4024-8F70-8ED871F9A4D3}" dt="2023-08-13T02:52:00.802" v="589" actId="20577"/>
          <ac:spMkLst>
            <pc:docMk/>
            <pc:sldMk cId="2015376212" sldId="4985"/>
            <ac:spMk id="2" creationId="{57AAF9EA-B028-CD90-CEB7-1C27F00EBEB0}"/>
          </ac:spMkLst>
        </pc:spChg>
        <pc:spChg chg="del">
          <ac:chgData name="Suhas Shirbavikar" userId="51cee0f4-3c96-4861-9ff6-641f4c21f38c" providerId="ADAL" clId="{8D91156A-C0D0-4024-8F70-8ED871F9A4D3}" dt="2023-08-11T03:48:59.677" v="291" actId="26606"/>
          <ac:spMkLst>
            <pc:docMk/>
            <pc:sldMk cId="2015376212" sldId="4985"/>
            <ac:spMk id="3" creationId="{C4A6000F-ECB4-D8BA-BC60-3CC2CF2044FF}"/>
          </ac:spMkLst>
        </pc:spChg>
        <pc:picChg chg="add mod">
          <ac:chgData name="Suhas Shirbavikar" userId="51cee0f4-3c96-4861-9ff6-641f4c21f38c" providerId="ADAL" clId="{8D91156A-C0D0-4024-8F70-8ED871F9A4D3}" dt="2023-08-11T03:49:02.858" v="293" actId="962"/>
          <ac:picMkLst>
            <pc:docMk/>
            <pc:sldMk cId="2015376212" sldId="4985"/>
            <ac:picMk id="4" creationId="{82907BBA-D1C2-5419-DD8A-29D8D276AD60}"/>
          </ac:picMkLst>
        </pc:picChg>
      </pc:sldChg>
      <pc:sldChg chg="addSp delSp modSp new mod modClrScheme chgLayout">
        <pc:chgData name="Suhas Shirbavikar" userId="51cee0f4-3c96-4861-9ff6-641f4c21f38c" providerId="ADAL" clId="{8D91156A-C0D0-4024-8F70-8ED871F9A4D3}" dt="2023-08-13T02:48:28.206" v="470" actId="20577"/>
        <pc:sldMkLst>
          <pc:docMk/>
          <pc:sldMk cId="718813891" sldId="4986"/>
        </pc:sldMkLst>
        <pc:spChg chg="add mod">
          <ac:chgData name="Suhas Shirbavikar" userId="51cee0f4-3c96-4861-9ff6-641f4c21f38c" providerId="ADAL" clId="{8D91156A-C0D0-4024-8F70-8ED871F9A4D3}" dt="2023-08-13T02:48:28.206" v="470" actId="20577"/>
          <ac:spMkLst>
            <pc:docMk/>
            <pc:sldMk cId="718813891" sldId="4986"/>
            <ac:spMk id="2" creationId="{944AD5E8-B72C-7EF1-AE14-36AD337A9126}"/>
          </ac:spMkLst>
        </pc:spChg>
        <pc:spChg chg="del">
          <ac:chgData name="Suhas Shirbavikar" userId="51cee0f4-3c96-4861-9ff6-641f4c21f38c" providerId="ADAL" clId="{8D91156A-C0D0-4024-8F70-8ED871F9A4D3}" dt="2023-08-11T03:50:04.613" v="300"/>
          <ac:spMkLst>
            <pc:docMk/>
            <pc:sldMk cId="718813891" sldId="4986"/>
            <ac:spMk id="2" creationId="{9AA02301-3695-8BB3-CE1E-337328AAE41C}"/>
          </ac:spMkLst>
        </pc:spChg>
        <pc:spChg chg="del">
          <ac:chgData name="Suhas Shirbavikar" userId="51cee0f4-3c96-4861-9ff6-641f4c21f38c" providerId="ADAL" clId="{8D91156A-C0D0-4024-8F70-8ED871F9A4D3}" dt="2023-08-11T03:50:09.228" v="303" actId="26606"/>
          <ac:spMkLst>
            <pc:docMk/>
            <pc:sldMk cId="718813891" sldId="4986"/>
            <ac:spMk id="3" creationId="{20BEFDD1-9FE2-C33F-8E25-AC5DDB221494}"/>
          </ac:spMkLst>
        </pc:spChg>
        <pc:spChg chg="del">
          <ac:chgData name="Suhas Shirbavikar" userId="51cee0f4-3c96-4861-9ff6-641f4c21f38c" providerId="ADAL" clId="{8D91156A-C0D0-4024-8F70-8ED871F9A4D3}" dt="2023-08-11T03:50:09.228" v="303" actId="26606"/>
          <ac:spMkLst>
            <pc:docMk/>
            <pc:sldMk cId="718813891" sldId="4986"/>
            <ac:spMk id="4" creationId="{9B55C239-5940-D855-9D09-2C21B2CAF513}"/>
          </ac:spMkLst>
        </pc:spChg>
        <pc:spChg chg="del">
          <ac:chgData name="Suhas Shirbavikar" userId="51cee0f4-3c96-4861-9ff6-641f4c21f38c" providerId="ADAL" clId="{8D91156A-C0D0-4024-8F70-8ED871F9A4D3}" dt="2023-08-11T03:50:09.228" v="303" actId="26606"/>
          <ac:spMkLst>
            <pc:docMk/>
            <pc:sldMk cId="718813891" sldId="4986"/>
            <ac:spMk id="5" creationId="{1F9C9FD8-2F44-CB2F-B7D6-FAF7D03F1A71}"/>
          </ac:spMkLst>
        </pc:spChg>
        <pc:picChg chg="add mod">
          <ac:chgData name="Suhas Shirbavikar" userId="51cee0f4-3c96-4861-9ff6-641f4c21f38c" providerId="ADAL" clId="{8D91156A-C0D0-4024-8F70-8ED871F9A4D3}" dt="2023-08-11T03:50:11.321" v="304" actId="1076"/>
          <ac:picMkLst>
            <pc:docMk/>
            <pc:sldMk cId="718813891" sldId="4986"/>
            <ac:picMk id="7" creationId="{989DC5B2-448C-87F5-A9B0-0ACF3FDD80A8}"/>
          </ac:picMkLst>
        </pc:picChg>
      </pc:sldChg>
      <pc:sldChg chg="addSp delSp modSp add mod">
        <pc:chgData name="Suhas Shirbavikar" userId="51cee0f4-3c96-4861-9ff6-641f4c21f38c" providerId="ADAL" clId="{8D91156A-C0D0-4024-8F70-8ED871F9A4D3}" dt="2023-08-13T02:52:42.056" v="594" actId="1076"/>
        <pc:sldMkLst>
          <pc:docMk/>
          <pc:sldMk cId="1262373991" sldId="4987"/>
        </pc:sldMkLst>
        <pc:spChg chg="add del mod">
          <ac:chgData name="Suhas Shirbavikar" userId="51cee0f4-3c96-4861-9ff6-641f4c21f38c" providerId="ADAL" clId="{8D91156A-C0D0-4024-8F70-8ED871F9A4D3}" dt="2023-08-11T03:51:33.176" v="316" actId="478"/>
          <ac:spMkLst>
            <pc:docMk/>
            <pc:sldMk cId="1262373991" sldId="4987"/>
            <ac:spMk id="3" creationId="{0D3888B4-CE44-E34C-64D2-6FEA3B317FC3}"/>
          </ac:spMkLst>
        </pc:spChg>
        <pc:picChg chg="add mod">
          <ac:chgData name="Suhas Shirbavikar" userId="51cee0f4-3c96-4861-9ff6-641f4c21f38c" providerId="ADAL" clId="{8D91156A-C0D0-4024-8F70-8ED871F9A4D3}" dt="2023-08-13T02:52:42.056" v="594" actId="1076"/>
          <ac:picMkLst>
            <pc:docMk/>
            <pc:sldMk cId="1262373991" sldId="4987"/>
            <ac:picMk id="2" creationId="{20C02E79-4672-A094-64C6-0C350ED76BA2}"/>
          </ac:picMkLst>
        </pc:picChg>
        <pc:picChg chg="del">
          <ac:chgData name="Suhas Shirbavikar" userId="51cee0f4-3c96-4861-9ff6-641f4c21f38c" providerId="ADAL" clId="{8D91156A-C0D0-4024-8F70-8ED871F9A4D3}" dt="2023-08-11T03:51:15.097" v="312" actId="478"/>
          <ac:picMkLst>
            <pc:docMk/>
            <pc:sldMk cId="1262373991" sldId="4987"/>
            <ac:picMk id="5" creationId="{9DFCD0E5-9B22-A2A5-99DD-872B0B2B49DC}"/>
          </ac:picMkLst>
        </pc:picChg>
        <pc:picChg chg="del">
          <ac:chgData name="Suhas Shirbavikar" userId="51cee0f4-3c96-4861-9ff6-641f4c21f38c" providerId="ADAL" clId="{8D91156A-C0D0-4024-8F70-8ED871F9A4D3}" dt="2023-08-11T03:51:10.669" v="310" actId="478"/>
          <ac:picMkLst>
            <pc:docMk/>
            <pc:sldMk cId="1262373991" sldId="4987"/>
            <ac:picMk id="8" creationId="{37A3F601-1A94-F2F3-7584-35C18FA70438}"/>
          </ac:picMkLst>
        </pc:picChg>
        <pc:picChg chg="del mod">
          <ac:chgData name="Suhas Shirbavikar" userId="51cee0f4-3c96-4861-9ff6-641f4c21f38c" providerId="ADAL" clId="{8D91156A-C0D0-4024-8F70-8ED871F9A4D3}" dt="2023-08-11T03:51:38.940" v="319" actId="478"/>
          <ac:picMkLst>
            <pc:docMk/>
            <pc:sldMk cId="1262373991" sldId="4987"/>
            <ac:picMk id="10" creationId="{2556F359-BDC1-CCF8-B430-46D2311357AC}"/>
          </ac:picMkLst>
        </pc:picChg>
        <pc:picChg chg="del">
          <ac:chgData name="Suhas Shirbavikar" userId="51cee0f4-3c96-4861-9ff6-641f4c21f38c" providerId="ADAL" clId="{8D91156A-C0D0-4024-8F70-8ED871F9A4D3}" dt="2023-08-11T03:51:14.097" v="311" actId="478"/>
          <ac:picMkLst>
            <pc:docMk/>
            <pc:sldMk cId="1262373991" sldId="4987"/>
            <ac:picMk id="12" creationId="{585C0269-23BB-48C3-E670-354A94014C3D}"/>
          </ac:picMkLst>
        </pc:picChg>
        <pc:picChg chg="add del mod">
          <ac:chgData name="Suhas Shirbavikar" userId="51cee0f4-3c96-4861-9ff6-641f4c21f38c" providerId="ADAL" clId="{8D91156A-C0D0-4024-8F70-8ED871F9A4D3}" dt="2023-08-11T03:51:42.051" v="320" actId="1076"/>
          <ac:picMkLst>
            <pc:docMk/>
            <pc:sldMk cId="1262373991" sldId="4987"/>
            <ac:picMk id="14" creationId="{A1037960-577A-F23A-8A49-EC21AB6A0893}"/>
          </ac:picMkLst>
        </pc:picChg>
      </pc:sldChg>
      <pc:sldChg chg="addSp delSp modSp new mod">
        <pc:chgData name="Suhas Shirbavikar" userId="51cee0f4-3c96-4861-9ff6-641f4c21f38c" providerId="ADAL" clId="{8D91156A-C0D0-4024-8F70-8ED871F9A4D3}" dt="2023-08-11T03:53:59.231" v="332" actId="732"/>
        <pc:sldMkLst>
          <pc:docMk/>
          <pc:sldMk cId="690167109" sldId="4988"/>
        </pc:sldMkLst>
        <pc:spChg chg="del">
          <ac:chgData name="Suhas Shirbavikar" userId="51cee0f4-3c96-4861-9ff6-641f4c21f38c" providerId="ADAL" clId="{8D91156A-C0D0-4024-8F70-8ED871F9A4D3}" dt="2023-08-11T03:53:14.233" v="326" actId="478"/>
          <ac:spMkLst>
            <pc:docMk/>
            <pc:sldMk cId="690167109" sldId="4988"/>
            <ac:spMk id="3" creationId="{5DF53CB8-B51D-7420-1CC3-C07F5D8938C1}"/>
          </ac:spMkLst>
        </pc:spChg>
        <pc:spChg chg="add mod">
          <ac:chgData name="Suhas Shirbavikar" userId="51cee0f4-3c96-4861-9ff6-641f4c21f38c" providerId="ADAL" clId="{8D91156A-C0D0-4024-8F70-8ED871F9A4D3}" dt="2023-08-11T03:53:39.176" v="330" actId="255"/>
          <ac:spMkLst>
            <pc:docMk/>
            <pc:sldMk cId="690167109" sldId="4988"/>
            <ac:spMk id="7" creationId="{D4578344-D5A4-6D98-33E2-2ECF113F8A2F}"/>
          </ac:spMkLst>
        </pc:spChg>
        <pc:picChg chg="add mod modCrop">
          <ac:chgData name="Suhas Shirbavikar" userId="51cee0f4-3c96-4861-9ff6-641f4c21f38c" providerId="ADAL" clId="{8D91156A-C0D0-4024-8F70-8ED871F9A4D3}" dt="2023-08-11T03:53:59.231" v="332" actId="732"/>
          <ac:picMkLst>
            <pc:docMk/>
            <pc:sldMk cId="690167109" sldId="4988"/>
            <ac:picMk id="5" creationId="{564A6952-CC9B-F57C-A4AB-82ACE0E652A8}"/>
          </ac:picMkLst>
        </pc:picChg>
      </pc:sldChg>
      <pc:sldChg chg="addSp delSp modSp new mod ord">
        <pc:chgData name="Suhas Shirbavikar" userId="51cee0f4-3c96-4861-9ff6-641f4c21f38c" providerId="ADAL" clId="{8D91156A-C0D0-4024-8F70-8ED871F9A4D3}" dt="2023-08-11T04:04:39.386" v="349"/>
        <pc:sldMkLst>
          <pc:docMk/>
          <pc:sldMk cId="2166775338" sldId="4989"/>
        </pc:sldMkLst>
        <pc:spChg chg="del">
          <ac:chgData name="Suhas Shirbavikar" userId="51cee0f4-3c96-4861-9ff6-641f4c21f38c" providerId="ADAL" clId="{8D91156A-C0D0-4024-8F70-8ED871F9A4D3}" dt="2023-08-11T03:55:48.984" v="338" actId="26606"/>
          <ac:spMkLst>
            <pc:docMk/>
            <pc:sldMk cId="2166775338" sldId="4989"/>
            <ac:spMk id="2" creationId="{24DBF46B-7086-70EE-0A26-5C64BD7D3933}"/>
          </ac:spMkLst>
        </pc:spChg>
        <pc:spChg chg="del">
          <ac:chgData name="Suhas Shirbavikar" userId="51cee0f4-3c96-4861-9ff6-641f4c21f38c" providerId="ADAL" clId="{8D91156A-C0D0-4024-8F70-8ED871F9A4D3}" dt="2023-08-11T03:55:43.454" v="337" actId="478"/>
          <ac:spMkLst>
            <pc:docMk/>
            <pc:sldMk cId="2166775338" sldId="4989"/>
            <ac:spMk id="3" creationId="{11F06137-4CFF-C734-9B1D-683B3BB9FADE}"/>
          </ac:spMkLst>
        </pc:spChg>
        <pc:picChg chg="add mod modCrop">
          <ac:chgData name="Suhas Shirbavikar" userId="51cee0f4-3c96-4861-9ff6-641f4c21f38c" providerId="ADAL" clId="{8D91156A-C0D0-4024-8F70-8ED871F9A4D3}" dt="2023-08-11T03:55:53.078" v="339" actId="14100"/>
          <ac:picMkLst>
            <pc:docMk/>
            <pc:sldMk cId="2166775338" sldId="4989"/>
            <ac:picMk id="5" creationId="{6C299DFE-9089-92D9-F9DC-A5651199F272}"/>
          </ac:picMkLst>
        </pc:picChg>
      </pc:sldChg>
      <pc:sldChg chg="addSp delSp modSp new mod">
        <pc:chgData name="Suhas Shirbavikar" userId="51cee0f4-3c96-4861-9ff6-641f4c21f38c" providerId="ADAL" clId="{8D91156A-C0D0-4024-8F70-8ED871F9A4D3}" dt="2023-08-11T04:05:25.186" v="355" actId="732"/>
        <pc:sldMkLst>
          <pc:docMk/>
          <pc:sldMk cId="3434916729" sldId="4990"/>
        </pc:sldMkLst>
        <pc:spChg chg="del">
          <ac:chgData name="Suhas Shirbavikar" userId="51cee0f4-3c96-4861-9ff6-641f4c21f38c" providerId="ADAL" clId="{8D91156A-C0D0-4024-8F70-8ED871F9A4D3}" dt="2023-08-11T04:05:09.892" v="353" actId="26606"/>
          <ac:spMkLst>
            <pc:docMk/>
            <pc:sldMk cId="3434916729" sldId="4990"/>
            <ac:spMk id="2" creationId="{1650C02F-340A-872E-F3FB-7493B45B3F8D}"/>
          </ac:spMkLst>
        </pc:spChg>
        <pc:spChg chg="del">
          <ac:chgData name="Suhas Shirbavikar" userId="51cee0f4-3c96-4861-9ff6-641f4c21f38c" providerId="ADAL" clId="{8D91156A-C0D0-4024-8F70-8ED871F9A4D3}" dt="2023-08-11T04:05:04.750" v="352" actId="478"/>
          <ac:spMkLst>
            <pc:docMk/>
            <pc:sldMk cId="3434916729" sldId="4990"/>
            <ac:spMk id="3" creationId="{CD0F5D1E-7BD4-F4F6-548B-5D08EB6DA0B6}"/>
          </ac:spMkLst>
        </pc:spChg>
        <pc:picChg chg="add mod modCrop">
          <ac:chgData name="Suhas Shirbavikar" userId="51cee0f4-3c96-4861-9ff6-641f4c21f38c" providerId="ADAL" clId="{8D91156A-C0D0-4024-8F70-8ED871F9A4D3}" dt="2023-08-11T04:05:25.186" v="355" actId="732"/>
          <ac:picMkLst>
            <pc:docMk/>
            <pc:sldMk cId="3434916729" sldId="4990"/>
            <ac:picMk id="5" creationId="{E73821E7-E898-EFE6-9C29-D4480733D748}"/>
          </ac:picMkLst>
        </pc:picChg>
      </pc:sldChg>
      <pc:sldChg chg="addSp delSp modSp new mod modClrScheme chgLayout modNotesTx">
        <pc:chgData name="Suhas Shirbavikar" userId="51cee0f4-3c96-4861-9ff6-641f4c21f38c" providerId="ADAL" clId="{8D91156A-C0D0-4024-8F70-8ED871F9A4D3}" dt="2023-08-13T02:53:33.084" v="618" actId="20577"/>
        <pc:sldMkLst>
          <pc:docMk/>
          <pc:sldMk cId="736546471" sldId="4991"/>
        </pc:sldMkLst>
        <pc:spChg chg="add mod">
          <ac:chgData name="Suhas Shirbavikar" userId="51cee0f4-3c96-4861-9ff6-641f4c21f38c" providerId="ADAL" clId="{8D91156A-C0D0-4024-8F70-8ED871F9A4D3}" dt="2023-08-13T02:53:33.084" v="618" actId="20577"/>
          <ac:spMkLst>
            <pc:docMk/>
            <pc:sldMk cId="736546471" sldId="4991"/>
            <ac:spMk id="2" creationId="{3ACF14D2-FB15-22E5-916A-4995AD06CEF6}"/>
          </ac:spMkLst>
        </pc:spChg>
        <pc:spChg chg="del mod">
          <ac:chgData name="Suhas Shirbavikar" userId="51cee0f4-3c96-4861-9ff6-641f4c21f38c" providerId="ADAL" clId="{8D91156A-C0D0-4024-8F70-8ED871F9A4D3}" dt="2023-08-11T04:03:09.847" v="345" actId="478"/>
          <ac:spMkLst>
            <pc:docMk/>
            <pc:sldMk cId="736546471" sldId="4991"/>
            <ac:spMk id="2" creationId="{F0B4B9C4-CD9A-111A-09DE-87C21AC44E34}"/>
          </ac:spMkLst>
        </pc:spChg>
        <pc:spChg chg="mod ord">
          <ac:chgData name="Suhas Shirbavikar" userId="51cee0f4-3c96-4861-9ff6-641f4c21f38c" providerId="ADAL" clId="{8D91156A-C0D0-4024-8F70-8ED871F9A4D3}" dt="2023-08-11T04:16:54.198" v="371" actId="700"/>
          <ac:spMkLst>
            <pc:docMk/>
            <pc:sldMk cId="736546471" sldId="4991"/>
            <ac:spMk id="3" creationId="{45498C21-80BB-C75A-13B1-53240BE083CF}"/>
          </ac:spMkLst>
        </pc:spChg>
        <pc:spChg chg="add del mod">
          <ac:chgData name="Suhas Shirbavikar" userId="51cee0f4-3c96-4861-9ff6-641f4c21f38c" providerId="ADAL" clId="{8D91156A-C0D0-4024-8F70-8ED871F9A4D3}" dt="2023-08-11T04:03:17.254" v="346" actId="26606"/>
          <ac:spMkLst>
            <pc:docMk/>
            <pc:sldMk cId="736546471" sldId="4991"/>
            <ac:spMk id="5" creationId="{F96D2B9A-33E5-6BCE-AC1C-6F8B04D6ACD5}"/>
          </ac:spMkLst>
        </pc:spChg>
      </pc:sldChg>
      <pc:sldChg chg="addSp delSp modSp new del mod">
        <pc:chgData name="Suhas Shirbavikar" userId="51cee0f4-3c96-4861-9ff6-641f4c21f38c" providerId="ADAL" clId="{8D91156A-C0D0-4024-8F70-8ED871F9A4D3}" dt="2023-08-13T02:46:58.620" v="422" actId="47"/>
        <pc:sldMkLst>
          <pc:docMk/>
          <pc:sldMk cId="3609070934" sldId="4992"/>
        </pc:sldMkLst>
        <pc:spChg chg="del">
          <ac:chgData name="Suhas Shirbavikar" userId="51cee0f4-3c96-4861-9ff6-641f4c21f38c" providerId="ADAL" clId="{8D91156A-C0D0-4024-8F70-8ED871F9A4D3}" dt="2023-08-11T04:16:19.247" v="370" actId="478"/>
          <ac:spMkLst>
            <pc:docMk/>
            <pc:sldMk cId="3609070934" sldId="4992"/>
            <ac:spMk id="3" creationId="{2D0A83F2-7851-2064-28E8-4164A64BDA57}"/>
          </ac:spMkLst>
        </pc:spChg>
        <pc:picChg chg="add mod modCrop">
          <ac:chgData name="Suhas Shirbavikar" userId="51cee0f4-3c96-4861-9ff6-641f4c21f38c" providerId="ADAL" clId="{8D91156A-C0D0-4024-8F70-8ED871F9A4D3}" dt="2023-08-11T04:16:13.149" v="369" actId="732"/>
          <ac:picMkLst>
            <pc:docMk/>
            <pc:sldMk cId="3609070934" sldId="4992"/>
            <ac:picMk id="7" creationId="{92386900-D9C9-3423-6F10-A23AE42C3BF9}"/>
          </ac:picMkLst>
        </pc:picChg>
      </pc:sldChg>
      <pc:sldChg chg="addSp delSp modSp new mod modClrScheme chgLayout">
        <pc:chgData name="Suhas Shirbavikar" userId="51cee0f4-3c96-4861-9ff6-641f4c21f38c" providerId="ADAL" clId="{8D91156A-C0D0-4024-8F70-8ED871F9A4D3}" dt="2023-08-13T02:45:00.943" v="408" actId="1076"/>
        <pc:sldMkLst>
          <pc:docMk/>
          <pc:sldMk cId="1198948940" sldId="4993"/>
        </pc:sldMkLst>
        <pc:spChg chg="del">
          <ac:chgData name="Suhas Shirbavikar" userId="51cee0f4-3c96-4861-9ff6-641f4c21f38c" providerId="ADAL" clId="{8D91156A-C0D0-4024-8F70-8ED871F9A4D3}" dt="2023-08-11T04:15:11.144" v="359"/>
          <ac:spMkLst>
            <pc:docMk/>
            <pc:sldMk cId="1198948940" sldId="4993"/>
            <ac:spMk id="2" creationId="{424DF7E6-9911-6906-6358-F53249FB0C11}"/>
          </ac:spMkLst>
        </pc:spChg>
        <pc:spChg chg="add del">
          <ac:chgData name="Suhas Shirbavikar" userId="51cee0f4-3c96-4861-9ff6-641f4c21f38c" providerId="ADAL" clId="{8D91156A-C0D0-4024-8F70-8ED871F9A4D3}" dt="2023-08-11T04:15:18.591" v="364" actId="26606"/>
          <ac:spMkLst>
            <pc:docMk/>
            <pc:sldMk cId="1198948940" sldId="4993"/>
            <ac:spMk id="3" creationId="{42AF61A1-1F5A-1254-8949-CDC66AB02CE8}"/>
          </ac:spMkLst>
        </pc:spChg>
        <pc:spChg chg="add del">
          <ac:chgData name="Suhas Shirbavikar" userId="51cee0f4-3c96-4861-9ff6-641f4c21f38c" providerId="ADAL" clId="{8D91156A-C0D0-4024-8F70-8ED871F9A4D3}" dt="2023-08-11T04:15:18.591" v="364" actId="26606"/>
          <ac:spMkLst>
            <pc:docMk/>
            <pc:sldMk cId="1198948940" sldId="4993"/>
            <ac:spMk id="4" creationId="{DA7F8364-0988-A8DF-B74D-F1D3778EF86A}"/>
          </ac:spMkLst>
        </pc:spChg>
        <pc:spChg chg="add del">
          <ac:chgData name="Suhas Shirbavikar" userId="51cee0f4-3c96-4861-9ff6-641f4c21f38c" providerId="ADAL" clId="{8D91156A-C0D0-4024-8F70-8ED871F9A4D3}" dt="2023-08-11T04:15:18.591" v="364" actId="26606"/>
          <ac:spMkLst>
            <pc:docMk/>
            <pc:sldMk cId="1198948940" sldId="4993"/>
            <ac:spMk id="5" creationId="{8C230A65-595E-60CA-1784-A2ED2AF72108}"/>
          </ac:spMkLst>
        </pc:spChg>
        <pc:spChg chg="add del mod">
          <ac:chgData name="Suhas Shirbavikar" userId="51cee0f4-3c96-4861-9ff6-641f4c21f38c" providerId="ADAL" clId="{8D91156A-C0D0-4024-8F70-8ED871F9A4D3}" dt="2023-08-11T04:15:25.202" v="366" actId="478"/>
          <ac:spMkLst>
            <pc:docMk/>
            <pc:sldMk cId="1198948940" sldId="4993"/>
            <ac:spMk id="12" creationId="{C091F7CA-DAED-F540-BA67-BA299582C4F1}"/>
          </ac:spMkLst>
        </pc:spChg>
        <pc:spChg chg="add del mod">
          <ac:chgData name="Suhas Shirbavikar" userId="51cee0f4-3c96-4861-9ff6-641f4c21f38c" providerId="ADAL" clId="{8D91156A-C0D0-4024-8F70-8ED871F9A4D3}" dt="2023-08-11T04:15:22.133" v="365" actId="478"/>
          <ac:spMkLst>
            <pc:docMk/>
            <pc:sldMk cId="1198948940" sldId="4993"/>
            <ac:spMk id="14" creationId="{A1BC516F-675C-AFBE-3649-D648C82299A1}"/>
          </ac:spMkLst>
        </pc:spChg>
        <pc:picChg chg="add mod">
          <ac:chgData name="Suhas Shirbavikar" userId="51cee0f4-3c96-4861-9ff6-641f4c21f38c" providerId="ADAL" clId="{8D91156A-C0D0-4024-8F70-8ED871F9A4D3}" dt="2023-08-13T02:45:00.943" v="408" actId="1076"/>
          <ac:picMkLst>
            <pc:docMk/>
            <pc:sldMk cId="1198948940" sldId="4993"/>
            <ac:picMk id="2" creationId="{F846D810-9197-A41F-9E25-8ACC971C3CCA}"/>
          </ac:picMkLst>
        </pc:picChg>
        <pc:picChg chg="add mod">
          <ac:chgData name="Suhas Shirbavikar" userId="51cee0f4-3c96-4861-9ff6-641f4c21f38c" providerId="ADAL" clId="{8D91156A-C0D0-4024-8F70-8ED871F9A4D3}" dt="2023-08-11T04:15:29.012" v="367" actId="26606"/>
          <ac:picMkLst>
            <pc:docMk/>
            <pc:sldMk cId="1198948940" sldId="4993"/>
            <ac:picMk id="7" creationId="{FF83FA95-B843-0A53-4FCF-82674427E3F8}"/>
          </ac:picMkLst>
        </pc:picChg>
      </pc:sldChg>
      <pc:sldChg chg="addSp delSp modSp new mod modNotesTx">
        <pc:chgData name="Suhas Shirbavikar" userId="51cee0f4-3c96-4861-9ff6-641f4c21f38c" providerId="ADAL" clId="{8D91156A-C0D0-4024-8F70-8ED871F9A4D3}" dt="2023-08-13T02:58:21.033" v="624"/>
        <pc:sldMkLst>
          <pc:docMk/>
          <pc:sldMk cId="360725159" sldId="4994"/>
        </pc:sldMkLst>
        <pc:spChg chg="del">
          <ac:chgData name="Suhas Shirbavikar" userId="51cee0f4-3c96-4861-9ff6-641f4c21f38c" providerId="ADAL" clId="{8D91156A-C0D0-4024-8F70-8ED871F9A4D3}" dt="2023-08-13T02:57:37.171" v="621" actId="26606"/>
          <ac:spMkLst>
            <pc:docMk/>
            <pc:sldMk cId="360725159" sldId="4994"/>
            <ac:spMk id="2" creationId="{5D0B6375-0EF9-5935-EC8E-D4955023D8DF}"/>
          </ac:spMkLst>
        </pc:spChg>
        <pc:spChg chg="del">
          <ac:chgData name="Suhas Shirbavikar" userId="51cee0f4-3c96-4861-9ff6-641f4c21f38c" providerId="ADAL" clId="{8D91156A-C0D0-4024-8F70-8ED871F9A4D3}" dt="2023-08-13T02:57:37.171" v="621" actId="26606"/>
          <ac:spMkLst>
            <pc:docMk/>
            <pc:sldMk cId="360725159" sldId="4994"/>
            <ac:spMk id="3" creationId="{84A9EA1A-5466-AC2D-387C-0D49A029200A}"/>
          </ac:spMkLst>
        </pc:spChg>
        <pc:picChg chg="add del">
          <ac:chgData name="Suhas Shirbavikar" userId="51cee0f4-3c96-4861-9ff6-641f4c21f38c" providerId="ADAL" clId="{8D91156A-C0D0-4024-8F70-8ED871F9A4D3}" dt="2023-08-13T02:57:30.674" v="619" actId="478"/>
          <ac:picMkLst>
            <pc:docMk/>
            <pc:sldMk cId="360725159" sldId="4994"/>
            <ac:picMk id="5" creationId="{A97977E6-B935-DAA2-73CE-EFDA877E8685}"/>
          </ac:picMkLst>
        </pc:picChg>
        <pc:picChg chg="add mod">
          <ac:chgData name="Suhas Shirbavikar" userId="51cee0f4-3c96-4861-9ff6-641f4c21f38c" providerId="ADAL" clId="{8D91156A-C0D0-4024-8F70-8ED871F9A4D3}" dt="2023-08-13T02:57:45.371" v="623" actId="14100"/>
          <ac:picMkLst>
            <pc:docMk/>
            <pc:sldMk cId="360725159" sldId="4994"/>
            <ac:picMk id="6" creationId="{B71360D4-CC03-E1C8-0ED5-77AFF02FBDB0}"/>
          </ac:picMkLst>
        </pc:picChg>
      </pc:sldChg>
      <pc:sldChg chg="addSp delSp modSp new mod">
        <pc:chgData name="Suhas Shirbavikar" userId="51cee0f4-3c96-4861-9ff6-641f4c21f38c" providerId="ADAL" clId="{8D91156A-C0D0-4024-8F70-8ED871F9A4D3}" dt="2023-08-13T02:46:56.435" v="421" actId="1076"/>
        <pc:sldMkLst>
          <pc:docMk/>
          <pc:sldMk cId="260653643" sldId="4995"/>
        </pc:sldMkLst>
        <pc:spChg chg="add del">
          <ac:chgData name="Suhas Shirbavikar" userId="51cee0f4-3c96-4861-9ff6-641f4c21f38c" providerId="ADAL" clId="{8D91156A-C0D0-4024-8F70-8ED871F9A4D3}" dt="2023-08-13T02:46:11.131" v="413" actId="26606"/>
          <ac:spMkLst>
            <pc:docMk/>
            <pc:sldMk cId="260653643" sldId="4995"/>
            <ac:spMk id="2" creationId="{63124F22-71DC-9297-0735-B284498DC658}"/>
          </ac:spMkLst>
        </pc:spChg>
        <pc:spChg chg="add del">
          <ac:chgData name="Suhas Shirbavikar" userId="51cee0f4-3c96-4861-9ff6-641f4c21f38c" providerId="ADAL" clId="{8D91156A-C0D0-4024-8F70-8ED871F9A4D3}" dt="2023-08-13T02:46:11.131" v="413" actId="26606"/>
          <ac:spMkLst>
            <pc:docMk/>
            <pc:sldMk cId="260653643" sldId="4995"/>
            <ac:spMk id="3" creationId="{3F77F73C-751F-A11B-2F27-0FB668CF4E24}"/>
          </ac:spMkLst>
        </pc:spChg>
        <pc:picChg chg="add mod">
          <ac:chgData name="Suhas Shirbavikar" userId="51cee0f4-3c96-4861-9ff6-641f4c21f38c" providerId="ADAL" clId="{8D91156A-C0D0-4024-8F70-8ED871F9A4D3}" dt="2023-08-13T02:46:56.435" v="421" actId="1076"/>
          <ac:picMkLst>
            <pc:docMk/>
            <pc:sldMk cId="260653643" sldId="4995"/>
            <ac:picMk id="5" creationId="{E25E4E16-544E-AED1-EF50-B1E22DF6FCB4}"/>
          </ac:picMkLst>
        </pc:picChg>
      </pc:sldChg>
      <pc:sldChg chg="addSp modSp new mod ord modNotesTx">
        <pc:chgData name="Suhas Shirbavikar" userId="51cee0f4-3c96-4861-9ff6-641f4c21f38c" providerId="ADAL" clId="{8D91156A-C0D0-4024-8F70-8ED871F9A4D3}" dt="2023-08-16T02:43:56.941" v="1166" actId="20577"/>
        <pc:sldMkLst>
          <pc:docMk/>
          <pc:sldMk cId="2159118194" sldId="4996"/>
        </pc:sldMkLst>
        <pc:spChg chg="mod">
          <ac:chgData name="Suhas Shirbavikar" userId="51cee0f4-3c96-4861-9ff6-641f4c21f38c" providerId="ADAL" clId="{8D91156A-C0D0-4024-8F70-8ED871F9A4D3}" dt="2023-08-13T03:06:18.440" v="732" actId="20577"/>
          <ac:spMkLst>
            <pc:docMk/>
            <pc:sldMk cId="2159118194" sldId="4996"/>
            <ac:spMk id="2" creationId="{52F5866F-3DFD-199D-E328-1128E6918A8D}"/>
          </ac:spMkLst>
        </pc:spChg>
        <pc:spChg chg="mod">
          <ac:chgData name="Suhas Shirbavikar" userId="51cee0f4-3c96-4861-9ff6-641f4c21f38c" providerId="ADAL" clId="{8D91156A-C0D0-4024-8F70-8ED871F9A4D3}" dt="2023-08-13T02:59:53.925" v="636" actId="255"/>
          <ac:spMkLst>
            <pc:docMk/>
            <pc:sldMk cId="2159118194" sldId="4996"/>
            <ac:spMk id="3" creationId="{AD63F044-9799-017E-D6CF-16C2F8417F45}"/>
          </ac:spMkLst>
        </pc:spChg>
        <pc:spChg chg="add mod">
          <ac:chgData name="Suhas Shirbavikar" userId="51cee0f4-3c96-4861-9ff6-641f4c21f38c" providerId="ADAL" clId="{8D91156A-C0D0-4024-8F70-8ED871F9A4D3}" dt="2023-08-13T03:04:12.748" v="728" actId="20577"/>
          <ac:spMkLst>
            <pc:docMk/>
            <pc:sldMk cId="2159118194" sldId="4996"/>
            <ac:spMk id="4" creationId="{F54BFC3A-719A-A9E2-A189-82E048E4D089}"/>
          </ac:spMkLst>
        </pc:spChg>
        <pc:picChg chg="add mod">
          <ac:chgData name="Suhas Shirbavikar" userId="51cee0f4-3c96-4861-9ff6-641f4c21f38c" providerId="ADAL" clId="{8D91156A-C0D0-4024-8F70-8ED871F9A4D3}" dt="2023-08-16T02:41:39.850" v="1153" actId="14100"/>
          <ac:picMkLst>
            <pc:docMk/>
            <pc:sldMk cId="2159118194" sldId="4996"/>
            <ac:picMk id="6" creationId="{4EB91002-A1A3-430C-0923-8A0BD47BD2DC}"/>
          </ac:picMkLst>
        </pc:picChg>
      </pc:sldChg>
      <pc:sldChg chg="addSp delSp modSp new mod modNotesTx">
        <pc:chgData name="Suhas Shirbavikar" userId="51cee0f4-3c96-4861-9ff6-641f4c21f38c" providerId="ADAL" clId="{8D91156A-C0D0-4024-8F70-8ED871F9A4D3}" dt="2023-08-16T02:51:19.942" v="1228" actId="20577"/>
        <pc:sldMkLst>
          <pc:docMk/>
          <pc:sldMk cId="3482808790" sldId="4997"/>
        </pc:sldMkLst>
        <pc:spChg chg="del">
          <ac:chgData name="Suhas Shirbavikar" userId="51cee0f4-3c96-4861-9ff6-641f4c21f38c" providerId="ADAL" clId="{8D91156A-C0D0-4024-8F70-8ED871F9A4D3}" dt="2023-08-13T03:09:48.625" v="739" actId="26606"/>
          <ac:spMkLst>
            <pc:docMk/>
            <pc:sldMk cId="3482808790" sldId="4997"/>
            <ac:spMk id="2" creationId="{F124945B-971B-B2A1-5AB2-C303F02E4C86}"/>
          </ac:spMkLst>
        </pc:spChg>
        <pc:spChg chg="del">
          <ac:chgData name="Suhas Shirbavikar" userId="51cee0f4-3c96-4861-9ff6-641f4c21f38c" providerId="ADAL" clId="{8D91156A-C0D0-4024-8F70-8ED871F9A4D3}" dt="2023-08-13T03:09:48.625" v="739" actId="26606"/>
          <ac:spMkLst>
            <pc:docMk/>
            <pc:sldMk cId="3482808790" sldId="4997"/>
            <ac:spMk id="3" creationId="{AF168B4B-C237-F721-8B26-60666F121917}"/>
          </ac:spMkLst>
        </pc:spChg>
        <pc:spChg chg="add mod">
          <ac:chgData name="Suhas Shirbavikar" userId="51cee0f4-3c96-4861-9ff6-641f4c21f38c" providerId="ADAL" clId="{8D91156A-C0D0-4024-8F70-8ED871F9A4D3}" dt="2023-08-13T03:10:29.097" v="746" actId="20577"/>
          <ac:spMkLst>
            <pc:docMk/>
            <pc:sldMk cId="3482808790" sldId="4997"/>
            <ac:spMk id="6" creationId="{FAA699EB-3F06-B35A-D907-F77705F44E15}"/>
          </ac:spMkLst>
        </pc:spChg>
        <pc:picChg chg="add mod">
          <ac:chgData name="Suhas Shirbavikar" userId="51cee0f4-3c96-4861-9ff6-641f4c21f38c" providerId="ADAL" clId="{8D91156A-C0D0-4024-8F70-8ED871F9A4D3}" dt="2023-08-13T03:09:50.827" v="740" actId="14100"/>
          <ac:picMkLst>
            <pc:docMk/>
            <pc:sldMk cId="3482808790" sldId="4997"/>
            <ac:picMk id="5" creationId="{E3DCD868-5006-5855-09F1-AC424B7648EF}"/>
          </ac:picMkLst>
        </pc:picChg>
      </pc:sldChg>
      <pc:sldChg chg="addSp delSp modSp new mod modClrScheme chgLayout modNotesTx">
        <pc:chgData name="Suhas Shirbavikar" userId="51cee0f4-3c96-4861-9ff6-641f4c21f38c" providerId="ADAL" clId="{8D91156A-C0D0-4024-8F70-8ED871F9A4D3}" dt="2023-08-13T03:19:07.239" v="757" actId="22"/>
        <pc:sldMkLst>
          <pc:docMk/>
          <pc:sldMk cId="3262432663" sldId="4998"/>
        </pc:sldMkLst>
        <pc:spChg chg="del">
          <ac:chgData name="Suhas Shirbavikar" userId="51cee0f4-3c96-4861-9ff6-641f4c21f38c" providerId="ADAL" clId="{8D91156A-C0D0-4024-8F70-8ED871F9A4D3}" dt="2023-08-13T03:16:34.975" v="753" actId="26606"/>
          <ac:spMkLst>
            <pc:docMk/>
            <pc:sldMk cId="3262432663" sldId="4998"/>
            <ac:spMk id="2" creationId="{C1C94031-FDFA-5F58-90B6-D760A8E1344B}"/>
          </ac:spMkLst>
        </pc:spChg>
        <pc:spChg chg="del">
          <ac:chgData name="Suhas Shirbavikar" userId="51cee0f4-3c96-4861-9ff6-641f4c21f38c" providerId="ADAL" clId="{8D91156A-C0D0-4024-8F70-8ED871F9A4D3}" dt="2023-08-13T03:16:34.975" v="753" actId="26606"/>
          <ac:spMkLst>
            <pc:docMk/>
            <pc:sldMk cId="3262432663" sldId="4998"/>
            <ac:spMk id="3" creationId="{9BF33BB6-D374-018A-2585-AA626DD7F7C7}"/>
          </ac:spMkLst>
        </pc:spChg>
        <pc:spChg chg="mod ord">
          <ac:chgData name="Suhas Shirbavikar" userId="51cee0f4-3c96-4861-9ff6-641f4c21f38c" providerId="ADAL" clId="{8D91156A-C0D0-4024-8F70-8ED871F9A4D3}" dt="2023-08-13T03:16:46.364" v="755" actId="6549"/>
          <ac:spMkLst>
            <pc:docMk/>
            <pc:sldMk cId="3262432663" sldId="4998"/>
            <ac:spMk id="4" creationId="{7E494A91-CBA3-103D-1788-7E352014F0B5}"/>
          </ac:spMkLst>
        </pc:spChg>
        <pc:spChg chg="add mod">
          <ac:chgData name="Suhas Shirbavikar" userId="51cee0f4-3c96-4861-9ff6-641f4c21f38c" providerId="ADAL" clId="{8D91156A-C0D0-4024-8F70-8ED871F9A4D3}" dt="2023-08-13T03:16:34.975" v="753" actId="26606"/>
          <ac:spMkLst>
            <pc:docMk/>
            <pc:sldMk cId="3262432663" sldId="4998"/>
            <ac:spMk id="6" creationId="{BB811138-20ED-A019-A480-1D8BAEC989E0}"/>
          </ac:spMkLst>
        </pc:spChg>
        <pc:spChg chg="add del mod">
          <ac:chgData name="Suhas Shirbavikar" userId="51cee0f4-3c96-4861-9ff6-641f4c21f38c" providerId="ADAL" clId="{8D91156A-C0D0-4024-8F70-8ED871F9A4D3}" dt="2023-08-13T03:16:42.009" v="754" actId="478"/>
          <ac:spMkLst>
            <pc:docMk/>
            <pc:sldMk cId="3262432663" sldId="4998"/>
            <ac:spMk id="11" creationId="{1694D17A-CC0C-F0E6-ADCC-29ED7C48529F}"/>
          </ac:spMkLst>
        </pc:spChg>
        <pc:spChg chg="add del mod">
          <ac:chgData name="Suhas Shirbavikar" userId="51cee0f4-3c96-4861-9ff6-641f4c21f38c" providerId="ADAL" clId="{8D91156A-C0D0-4024-8F70-8ED871F9A4D3}" dt="2023-08-13T03:19:07.239" v="757" actId="22"/>
          <ac:spMkLst>
            <pc:docMk/>
            <pc:sldMk cId="3262432663" sldId="4998"/>
            <ac:spMk id="13" creationId="{EF5E3A00-1986-9578-6CC1-ED0F32410434}"/>
          </ac:spMkLst>
        </pc:spChg>
        <pc:picChg chg="add mod ord">
          <ac:chgData name="Suhas Shirbavikar" userId="51cee0f4-3c96-4861-9ff6-641f4c21f38c" providerId="ADAL" clId="{8D91156A-C0D0-4024-8F70-8ED871F9A4D3}" dt="2023-08-13T03:19:07.239" v="757" actId="22"/>
          <ac:picMkLst>
            <pc:docMk/>
            <pc:sldMk cId="3262432663" sldId="4998"/>
            <ac:picMk id="8" creationId="{9871A0D4-D2D9-3E8B-A4DC-1A248AC5A817}"/>
          </ac:picMkLst>
        </pc:picChg>
      </pc:sldChg>
      <pc:sldChg chg="delSp modSp new mod">
        <pc:chgData name="Suhas Shirbavikar" userId="51cee0f4-3c96-4861-9ff6-641f4c21f38c" providerId="ADAL" clId="{8D91156A-C0D0-4024-8F70-8ED871F9A4D3}" dt="2023-08-13T03:22:42.315" v="764" actId="14100"/>
        <pc:sldMkLst>
          <pc:docMk/>
          <pc:sldMk cId="3215648086" sldId="4999"/>
        </pc:sldMkLst>
        <pc:spChg chg="mod">
          <ac:chgData name="Suhas Shirbavikar" userId="51cee0f4-3c96-4861-9ff6-641f4c21f38c" providerId="ADAL" clId="{8D91156A-C0D0-4024-8F70-8ED871F9A4D3}" dt="2023-08-13T03:22:42.315" v="764" actId="14100"/>
          <ac:spMkLst>
            <pc:docMk/>
            <pc:sldMk cId="3215648086" sldId="4999"/>
            <ac:spMk id="2" creationId="{B672BBAC-3E4C-6C1F-E838-CBEC49659BF4}"/>
          </ac:spMkLst>
        </pc:spChg>
        <pc:spChg chg="del">
          <ac:chgData name="Suhas Shirbavikar" userId="51cee0f4-3c96-4861-9ff6-641f4c21f38c" providerId="ADAL" clId="{8D91156A-C0D0-4024-8F70-8ED871F9A4D3}" dt="2023-08-13T03:20:20.934" v="762" actId="478"/>
          <ac:spMkLst>
            <pc:docMk/>
            <pc:sldMk cId="3215648086" sldId="4999"/>
            <ac:spMk id="3" creationId="{6A62A4AA-232A-268F-2A92-BC0217912595}"/>
          </ac:spMkLst>
        </pc:spChg>
        <pc:spChg chg="del">
          <ac:chgData name="Suhas Shirbavikar" userId="51cee0f4-3c96-4861-9ff6-641f4c21f38c" providerId="ADAL" clId="{8D91156A-C0D0-4024-8F70-8ED871F9A4D3}" dt="2023-08-13T03:22:38.839" v="763" actId="478"/>
          <ac:spMkLst>
            <pc:docMk/>
            <pc:sldMk cId="3215648086" sldId="4999"/>
            <ac:spMk id="4" creationId="{2D02815B-0CA7-BCE7-8E4F-BBD919FE1179}"/>
          </ac:spMkLst>
        </pc:spChg>
      </pc:sldChg>
      <pc:sldChg chg="addSp delSp modSp new mod modClrScheme chgLayout">
        <pc:chgData name="Suhas Shirbavikar" userId="51cee0f4-3c96-4861-9ff6-641f4c21f38c" providerId="ADAL" clId="{8D91156A-C0D0-4024-8F70-8ED871F9A4D3}" dt="2023-08-13T03:23:17.269" v="772" actId="20577"/>
        <pc:sldMkLst>
          <pc:docMk/>
          <pc:sldMk cId="3276039907" sldId="5000"/>
        </pc:sldMkLst>
        <pc:spChg chg="del">
          <ac:chgData name="Suhas Shirbavikar" userId="51cee0f4-3c96-4861-9ff6-641f4c21f38c" providerId="ADAL" clId="{8D91156A-C0D0-4024-8F70-8ED871F9A4D3}" dt="2023-08-13T03:23:06.193" v="766" actId="700"/>
          <ac:spMkLst>
            <pc:docMk/>
            <pc:sldMk cId="3276039907" sldId="5000"/>
            <ac:spMk id="2" creationId="{7E63E702-EDC3-9C95-DF76-8EC25380F7E0}"/>
          </ac:spMkLst>
        </pc:spChg>
        <pc:spChg chg="del">
          <ac:chgData name="Suhas Shirbavikar" userId="51cee0f4-3c96-4861-9ff6-641f4c21f38c" providerId="ADAL" clId="{8D91156A-C0D0-4024-8F70-8ED871F9A4D3}" dt="2023-08-13T03:23:06.193" v="766" actId="700"/>
          <ac:spMkLst>
            <pc:docMk/>
            <pc:sldMk cId="3276039907" sldId="5000"/>
            <ac:spMk id="3" creationId="{52D2705F-5342-6DB5-1C2D-56F1E42E1950}"/>
          </ac:spMkLst>
        </pc:spChg>
        <pc:spChg chg="del">
          <ac:chgData name="Suhas Shirbavikar" userId="51cee0f4-3c96-4861-9ff6-641f4c21f38c" providerId="ADAL" clId="{8D91156A-C0D0-4024-8F70-8ED871F9A4D3}" dt="2023-08-13T03:23:06.193" v="766" actId="700"/>
          <ac:spMkLst>
            <pc:docMk/>
            <pc:sldMk cId="3276039907" sldId="5000"/>
            <ac:spMk id="4" creationId="{82802101-8ED4-59AB-4746-3A5F3FD52661}"/>
          </ac:spMkLst>
        </pc:spChg>
        <pc:spChg chg="add mod">
          <ac:chgData name="Suhas Shirbavikar" userId="51cee0f4-3c96-4861-9ff6-641f4c21f38c" providerId="ADAL" clId="{8D91156A-C0D0-4024-8F70-8ED871F9A4D3}" dt="2023-08-13T03:23:17.269" v="772" actId="20577"/>
          <ac:spMkLst>
            <pc:docMk/>
            <pc:sldMk cId="3276039907" sldId="5000"/>
            <ac:spMk id="6" creationId="{39EC9CAB-79F5-236B-FC00-2A7EF68AB1AC}"/>
          </ac:spMkLst>
        </pc:spChg>
      </pc:sldChg>
      <pc:sldChg chg="addSp delSp modSp new mod modNotesTx">
        <pc:chgData name="Suhas Shirbavikar" userId="51cee0f4-3c96-4861-9ff6-641f4c21f38c" providerId="ADAL" clId="{8D91156A-C0D0-4024-8F70-8ED871F9A4D3}" dt="2023-08-16T03:06:11.194" v="1295"/>
        <pc:sldMkLst>
          <pc:docMk/>
          <pc:sldMk cId="359335625" sldId="5001"/>
        </pc:sldMkLst>
        <pc:spChg chg="del">
          <ac:chgData name="Suhas Shirbavikar" userId="51cee0f4-3c96-4861-9ff6-641f4c21f38c" providerId="ADAL" clId="{8D91156A-C0D0-4024-8F70-8ED871F9A4D3}" dt="2023-08-13T03:25:16.153" v="774" actId="22"/>
          <ac:spMkLst>
            <pc:docMk/>
            <pc:sldMk cId="359335625" sldId="5001"/>
            <ac:spMk id="2" creationId="{B678A61B-E97D-0464-AD2E-D2C5D88D65DF}"/>
          </ac:spMkLst>
        </pc:spChg>
        <pc:spChg chg="mod">
          <ac:chgData name="Suhas Shirbavikar" userId="51cee0f4-3c96-4861-9ff6-641f4c21f38c" providerId="ADAL" clId="{8D91156A-C0D0-4024-8F70-8ED871F9A4D3}" dt="2023-08-13T03:25:34.467" v="778" actId="113"/>
          <ac:spMkLst>
            <pc:docMk/>
            <pc:sldMk cId="359335625" sldId="5001"/>
            <ac:spMk id="3" creationId="{8403AFCF-50FE-3153-845D-735975879150}"/>
          </ac:spMkLst>
        </pc:spChg>
        <pc:picChg chg="add mod ord">
          <ac:chgData name="Suhas Shirbavikar" userId="51cee0f4-3c96-4861-9ff6-641f4c21f38c" providerId="ADAL" clId="{8D91156A-C0D0-4024-8F70-8ED871F9A4D3}" dt="2023-08-13T03:25:16.153" v="774" actId="22"/>
          <ac:picMkLst>
            <pc:docMk/>
            <pc:sldMk cId="359335625" sldId="5001"/>
            <ac:picMk id="5" creationId="{BE4FD2BF-D9C6-2961-E50D-1B54558D76D4}"/>
          </ac:picMkLst>
        </pc:picChg>
      </pc:sldChg>
      <pc:sldChg chg="delSp modSp new mod modClrScheme chgLayout">
        <pc:chgData name="Suhas Shirbavikar" userId="51cee0f4-3c96-4861-9ff6-641f4c21f38c" providerId="ADAL" clId="{8D91156A-C0D0-4024-8F70-8ED871F9A4D3}" dt="2023-08-13T03:29:03.570" v="817" actId="26606"/>
        <pc:sldMkLst>
          <pc:docMk/>
          <pc:sldMk cId="2941656260" sldId="5002"/>
        </pc:sldMkLst>
        <pc:spChg chg="del">
          <ac:chgData name="Suhas Shirbavikar" userId="51cee0f4-3c96-4861-9ff6-641f4c21f38c" providerId="ADAL" clId="{8D91156A-C0D0-4024-8F70-8ED871F9A4D3}" dt="2023-08-13T03:29:03.570" v="817" actId="26606"/>
          <ac:spMkLst>
            <pc:docMk/>
            <pc:sldMk cId="2941656260" sldId="5002"/>
            <ac:spMk id="2" creationId="{5A353E8E-DF72-2007-6119-884DB8C96466}"/>
          </ac:spMkLst>
        </pc:spChg>
        <pc:spChg chg="mod">
          <ac:chgData name="Suhas Shirbavikar" userId="51cee0f4-3c96-4861-9ff6-641f4c21f38c" providerId="ADAL" clId="{8D91156A-C0D0-4024-8F70-8ED871F9A4D3}" dt="2023-08-13T03:29:03.570" v="817" actId="26606"/>
          <ac:spMkLst>
            <pc:docMk/>
            <pc:sldMk cId="2941656260" sldId="5002"/>
            <ac:spMk id="3" creationId="{32BD95D0-D7A3-4A54-8C8D-61EB549D5599}"/>
          </ac:spMkLst>
        </pc:spChg>
      </pc:sldChg>
      <pc:sldChg chg="new del">
        <pc:chgData name="Suhas Shirbavikar" userId="51cee0f4-3c96-4861-9ff6-641f4c21f38c" providerId="ADAL" clId="{8D91156A-C0D0-4024-8F70-8ED871F9A4D3}" dt="2023-08-13T03:26:16.718" v="780" actId="47"/>
        <pc:sldMkLst>
          <pc:docMk/>
          <pc:sldMk cId="3244655612" sldId="5002"/>
        </pc:sldMkLst>
      </pc:sldChg>
      <pc:sldChg chg="addSp delSp modSp new del mod">
        <pc:chgData name="Suhas Shirbavikar" userId="51cee0f4-3c96-4861-9ff6-641f4c21f38c" providerId="ADAL" clId="{8D91156A-C0D0-4024-8F70-8ED871F9A4D3}" dt="2023-08-16T02:31:35.036" v="1096" actId="47"/>
        <pc:sldMkLst>
          <pc:docMk/>
          <pc:sldMk cId="3015033261" sldId="5003"/>
        </pc:sldMkLst>
        <pc:spChg chg="del">
          <ac:chgData name="Suhas Shirbavikar" userId="51cee0f4-3c96-4861-9ff6-641f4c21f38c" providerId="ADAL" clId="{8D91156A-C0D0-4024-8F70-8ED871F9A4D3}" dt="2023-08-16T01:10:22.392" v="822"/>
          <ac:spMkLst>
            <pc:docMk/>
            <pc:sldMk cId="3015033261" sldId="5003"/>
            <ac:spMk id="2" creationId="{F8735F3C-C58B-49B9-F544-05D2D20BCFEB}"/>
          </ac:spMkLst>
        </pc:spChg>
        <pc:spChg chg="del mod">
          <ac:chgData name="Suhas Shirbavikar" userId="51cee0f4-3c96-4861-9ff6-641f4c21f38c" providerId="ADAL" clId="{8D91156A-C0D0-4024-8F70-8ED871F9A4D3}" dt="2023-08-16T01:10:29.348" v="825" actId="478"/>
          <ac:spMkLst>
            <pc:docMk/>
            <pc:sldMk cId="3015033261" sldId="5003"/>
            <ac:spMk id="3" creationId="{03F68972-AB47-5907-7105-BD668439F008}"/>
          </ac:spMkLst>
        </pc:spChg>
        <pc:picChg chg="add mod">
          <ac:chgData name="Suhas Shirbavikar" userId="51cee0f4-3c96-4861-9ff6-641f4c21f38c" providerId="ADAL" clId="{8D91156A-C0D0-4024-8F70-8ED871F9A4D3}" dt="2023-08-16T01:10:33.929" v="826" actId="26606"/>
          <ac:picMkLst>
            <pc:docMk/>
            <pc:sldMk cId="3015033261" sldId="5003"/>
            <ac:picMk id="5" creationId="{F8A27268-EF5C-2082-5B1E-9A903F97ADCA}"/>
          </ac:picMkLst>
        </pc:picChg>
      </pc:sldChg>
      <pc:sldChg chg="addSp delSp modSp new mod">
        <pc:chgData name="Suhas Shirbavikar" userId="51cee0f4-3c96-4861-9ff6-641f4c21f38c" providerId="ADAL" clId="{8D91156A-C0D0-4024-8F70-8ED871F9A4D3}" dt="2023-08-16T02:06:45.581" v="832" actId="14100"/>
        <pc:sldMkLst>
          <pc:docMk/>
          <pc:sldMk cId="382688741" sldId="5004"/>
        </pc:sldMkLst>
        <pc:spChg chg="del">
          <ac:chgData name="Suhas Shirbavikar" userId="51cee0f4-3c96-4861-9ff6-641f4c21f38c" providerId="ADAL" clId="{8D91156A-C0D0-4024-8F70-8ED871F9A4D3}" dt="2023-08-16T02:06:12.794" v="829" actId="26606"/>
          <ac:spMkLst>
            <pc:docMk/>
            <pc:sldMk cId="382688741" sldId="5004"/>
            <ac:spMk id="2" creationId="{DF5440CA-7E5A-329D-A638-155603EB62C9}"/>
          </ac:spMkLst>
        </pc:spChg>
        <pc:spChg chg="del">
          <ac:chgData name="Suhas Shirbavikar" userId="51cee0f4-3c96-4861-9ff6-641f4c21f38c" providerId="ADAL" clId="{8D91156A-C0D0-4024-8F70-8ED871F9A4D3}" dt="2023-08-16T02:06:12.794" v="829" actId="26606"/>
          <ac:spMkLst>
            <pc:docMk/>
            <pc:sldMk cId="382688741" sldId="5004"/>
            <ac:spMk id="3" creationId="{6B07F3E9-9DE3-6457-C51F-248604967F35}"/>
          </ac:spMkLst>
        </pc:spChg>
        <pc:spChg chg="add mod">
          <ac:chgData name="Suhas Shirbavikar" userId="51cee0f4-3c96-4861-9ff6-641f4c21f38c" providerId="ADAL" clId="{8D91156A-C0D0-4024-8F70-8ED871F9A4D3}" dt="2023-08-16T02:06:45.581" v="832" actId="14100"/>
          <ac:spMkLst>
            <pc:docMk/>
            <pc:sldMk cId="382688741" sldId="5004"/>
            <ac:spMk id="5" creationId="{4710F50A-A6C2-09CA-9DCD-39C8134C0362}"/>
          </ac:spMkLst>
        </pc:spChg>
        <pc:picChg chg="add mod">
          <ac:chgData name="Suhas Shirbavikar" userId="51cee0f4-3c96-4861-9ff6-641f4c21f38c" providerId="ADAL" clId="{8D91156A-C0D0-4024-8F70-8ED871F9A4D3}" dt="2023-08-16T02:06:12.794" v="829" actId="26606"/>
          <ac:picMkLst>
            <pc:docMk/>
            <pc:sldMk cId="382688741" sldId="5004"/>
            <ac:picMk id="1026" creationId="{DF2F0536-6CA2-B5C9-1E4E-11653EB16FE9}"/>
          </ac:picMkLst>
        </pc:picChg>
      </pc:sldChg>
      <pc:sldChg chg="addSp delSp modSp new mod modClrScheme chgLayout modNotesTx">
        <pc:chgData name="Suhas Shirbavikar" userId="51cee0f4-3c96-4861-9ff6-641f4c21f38c" providerId="ADAL" clId="{8D91156A-C0D0-4024-8F70-8ED871F9A4D3}" dt="2023-08-16T02:26:08.850" v="979"/>
        <pc:sldMkLst>
          <pc:docMk/>
          <pc:sldMk cId="3686412977" sldId="5005"/>
        </pc:sldMkLst>
        <pc:spChg chg="del mod">
          <ac:chgData name="Suhas Shirbavikar" userId="51cee0f4-3c96-4861-9ff6-641f4c21f38c" providerId="ADAL" clId="{8D91156A-C0D0-4024-8F70-8ED871F9A4D3}" dt="2023-08-16T02:16:07.876" v="951" actId="26606"/>
          <ac:spMkLst>
            <pc:docMk/>
            <pc:sldMk cId="3686412977" sldId="5005"/>
            <ac:spMk id="2" creationId="{326D8B21-D2D7-142D-E18A-18FF8AA0E229}"/>
          </ac:spMkLst>
        </pc:spChg>
        <pc:spChg chg="del">
          <ac:chgData name="Suhas Shirbavikar" userId="51cee0f4-3c96-4861-9ff6-641f4c21f38c" providerId="ADAL" clId="{8D91156A-C0D0-4024-8F70-8ED871F9A4D3}" dt="2023-08-16T02:15:43.612" v="948" actId="478"/>
          <ac:spMkLst>
            <pc:docMk/>
            <pc:sldMk cId="3686412977" sldId="5005"/>
            <ac:spMk id="3" creationId="{86423FA7-0309-4698-C27E-025D006F7A1B}"/>
          </ac:spMkLst>
        </pc:spChg>
        <pc:spChg chg="add mod">
          <ac:chgData name="Suhas Shirbavikar" userId="51cee0f4-3c96-4861-9ff6-641f4c21f38c" providerId="ADAL" clId="{8D91156A-C0D0-4024-8F70-8ED871F9A4D3}" dt="2023-08-16T02:16:34.204" v="956" actId="26606"/>
          <ac:spMkLst>
            <pc:docMk/>
            <pc:sldMk cId="3686412977" sldId="5005"/>
            <ac:spMk id="8" creationId="{15A94B79-C208-9797-CEC4-95015CACBA6E}"/>
          </ac:spMkLst>
        </pc:spChg>
        <pc:graphicFrameChg chg="add del mod">
          <ac:chgData name="Suhas Shirbavikar" userId="51cee0f4-3c96-4861-9ff6-641f4c21f38c" providerId="ADAL" clId="{8D91156A-C0D0-4024-8F70-8ED871F9A4D3}" dt="2023-08-16T02:16:34.204" v="956" actId="26606"/>
          <ac:graphicFrameMkLst>
            <pc:docMk/>
            <pc:sldMk cId="3686412977" sldId="5005"/>
            <ac:graphicFrameMk id="4" creationId="{F1755513-696F-C6F0-2735-280652A37D44}"/>
          </ac:graphicFrameMkLst>
        </pc:graphicFrameChg>
        <pc:graphicFrameChg chg="add del">
          <ac:chgData name="Suhas Shirbavikar" userId="51cee0f4-3c96-4861-9ff6-641f4c21f38c" providerId="ADAL" clId="{8D91156A-C0D0-4024-8F70-8ED871F9A4D3}" dt="2023-08-16T02:16:34.184" v="955" actId="26606"/>
          <ac:graphicFrameMkLst>
            <pc:docMk/>
            <pc:sldMk cId="3686412977" sldId="5005"/>
            <ac:graphicFrameMk id="10" creationId="{EBD62147-A200-5F99-E69A-1B6608A22F09}"/>
          </ac:graphicFrameMkLst>
        </pc:graphicFrameChg>
        <pc:graphicFrameChg chg="add mod modGraphic">
          <ac:chgData name="Suhas Shirbavikar" userId="51cee0f4-3c96-4861-9ff6-641f4c21f38c" providerId="ADAL" clId="{8D91156A-C0D0-4024-8F70-8ED871F9A4D3}" dt="2023-08-16T02:26:06.766" v="978" actId="207"/>
          <ac:graphicFrameMkLst>
            <pc:docMk/>
            <pc:sldMk cId="3686412977" sldId="5005"/>
            <ac:graphicFrameMk id="12" creationId="{F1755513-696F-C6F0-2735-280652A37D44}"/>
          </ac:graphicFrameMkLst>
        </pc:graphicFrameChg>
      </pc:sldChg>
      <pc:sldChg chg="addSp delSp modSp new mod modAnim">
        <pc:chgData name="Suhas Shirbavikar" userId="51cee0f4-3c96-4861-9ff6-641f4c21f38c" providerId="ADAL" clId="{8D91156A-C0D0-4024-8F70-8ED871F9A4D3}" dt="2023-08-16T02:21:44.875" v="976"/>
        <pc:sldMkLst>
          <pc:docMk/>
          <pc:sldMk cId="3828358948" sldId="5006"/>
        </pc:sldMkLst>
        <pc:spChg chg="add del mod">
          <ac:chgData name="Suhas Shirbavikar" userId="51cee0f4-3c96-4861-9ff6-641f4c21f38c" providerId="ADAL" clId="{8D91156A-C0D0-4024-8F70-8ED871F9A4D3}" dt="2023-08-16T02:21:05.945" v="973" actId="255"/>
          <ac:spMkLst>
            <pc:docMk/>
            <pc:sldMk cId="3828358948" sldId="5006"/>
            <ac:spMk id="2" creationId="{186BBA20-7C93-E33F-836B-B9B880F54ED8}"/>
          </ac:spMkLst>
        </pc:spChg>
        <pc:spChg chg="mod">
          <ac:chgData name="Suhas Shirbavikar" userId="51cee0f4-3c96-4861-9ff6-641f4c21f38c" providerId="ADAL" clId="{8D91156A-C0D0-4024-8F70-8ED871F9A4D3}" dt="2023-08-16T02:21:13.030" v="974"/>
          <ac:spMkLst>
            <pc:docMk/>
            <pc:sldMk cId="3828358948" sldId="5006"/>
            <ac:spMk id="3" creationId="{789123F1-E8C9-C519-026B-1B7DEBBD0580}"/>
          </ac:spMkLst>
        </pc:spChg>
        <pc:spChg chg="add del mod">
          <ac:chgData name="Suhas Shirbavikar" userId="51cee0f4-3c96-4861-9ff6-641f4c21f38c" providerId="ADAL" clId="{8D91156A-C0D0-4024-8F70-8ED871F9A4D3}" dt="2023-08-16T02:20:06.877" v="963"/>
          <ac:spMkLst>
            <pc:docMk/>
            <pc:sldMk cId="3828358948" sldId="5006"/>
            <ac:spMk id="4" creationId="{564BD599-9B55-7B45-1E26-D384BE279CE8}"/>
          </ac:spMkLst>
        </pc:spChg>
      </pc:sldChg>
      <pc:sldChg chg="addSp delSp modSp new mod modAnim">
        <pc:chgData name="Suhas Shirbavikar" userId="51cee0f4-3c96-4861-9ff6-641f4c21f38c" providerId="ADAL" clId="{8D91156A-C0D0-4024-8F70-8ED871F9A4D3}" dt="2023-08-16T02:31:07.832" v="1095"/>
        <pc:sldMkLst>
          <pc:docMk/>
          <pc:sldMk cId="2977001941" sldId="5007"/>
        </pc:sldMkLst>
        <pc:spChg chg="del">
          <ac:chgData name="Suhas Shirbavikar" userId="51cee0f4-3c96-4861-9ff6-641f4c21f38c" providerId="ADAL" clId="{8D91156A-C0D0-4024-8F70-8ED871F9A4D3}" dt="2023-08-16T02:27:28.440" v="991" actId="478"/>
          <ac:spMkLst>
            <pc:docMk/>
            <pc:sldMk cId="2977001941" sldId="5007"/>
            <ac:spMk id="2" creationId="{90CD52CC-E294-95C7-E269-AB0C203A88F2}"/>
          </ac:spMkLst>
        </pc:spChg>
        <pc:spChg chg="mod">
          <ac:chgData name="Suhas Shirbavikar" userId="51cee0f4-3c96-4861-9ff6-641f4c21f38c" providerId="ADAL" clId="{8D91156A-C0D0-4024-8F70-8ED871F9A4D3}" dt="2023-08-16T02:29:04.668" v="1023"/>
          <ac:spMkLst>
            <pc:docMk/>
            <pc:sldMk cId="2977001941" sldId="5007"/>
            <ac:spMk id="3" creationId="{CB772E10-C79A-D563-3986-3059B0707E7B}"/>
          </ac:spMkLst>
        </pc:spChg>
        <pc:spChg chg="add mod">
          <ac:chgData name="Suhas Shirbavikar" userId="51cee0f4-3c96-4861-9ff6-641f4c21f38c" providerId="ADAL" clId="{8D91156A-C0D0-4024-8F70-8ED871F9A4D3}" dt="2023-08-16T02:29:39.183" v="1053" actId="255"/>
          <ac:spMkLst>
            <pc:docMk/>
            <pc:sldMk cId="2977001941" sldId="5007"/>
            <ac:spMk id="4" creationId="{E1B2540C-26F8-DFC0-B542-877D1530C690}"/>
          </ac:spMkLst>
        </pc:spChg>
        <pc:spChg chg="add mod">
          <ac:chgData name="Suhas Shirbavikar" userId="51cee0f4-3c96-4861-9ff6-641f4c21f38c" providerId="ADAL" clId="{8D91156A-C0D0-4024-8F70-8ED871F9A4D3}" dt="2023-08-16T02:28:45.646" v="1022" actId="255"/>
          <ac:spMkLst>
            <pc:docMk/>
            <pc:sldMk cId="2977001941" sldId="5007"/>
            <ac:spMk id="5" creationId="{F92D0B77-B547-3C6A-D4E6-A7B5820FB18F}"/>
          </ac:spMkLst>
        </pc:spChg>
        <pc:spChg chg="add mod">
          <ac:chgData name="Suhas Shirbavikar" userId="51cee0f4-3c96-4861-9ff6-641f4c21f38c" providerId="ADAL" clId="{8D91156A-C0D0-4024-8F70-8ED871F9A4D3}" dt="2023-08-16T02:28:23.555" v="1019" actId="1076"/>
          <ac:spMkLst>
            <pc:docMk/>
            <pc:sldMk cId="2977001941" sldId="5007"/>
            <ac:spMk id="6" creationId="{E2CE9EA0-9A6A-5919-9ABA-D2F38A4A4A5B}"/>
          </ac:spMkLst>
        </pc:spChg>
        <pc:spChg chg="add mod">
          <ac:chgData name="Suhas Shirbavikar" userId="51cee0f4-3c96-4861-9ff6-641f4c21f38c" providerId="ADAL" clId="{8D91156A-C0D0-4024-8F70-8ED871F9A4D3}" dt="2023-08-16T02:30:27.592" v="1079" actId="20577"/>
          <ac:spMkLst>
            <pc:docMk/>
            <pc:sldMk cId="2977001941" sldId="5007"/>
            <ac:spMk id="7" creationId="{28574C18-2CCF-97A7-9633-64EC5E34EE7D}"/>
          </ac:spMkLst>
        </pc:spChg>
        <pc:spChg chg="add mod">
          <ac:chgData name="Suhas Shirbavikar" userId="51cee0f4-3c96-4861-9ff6-641f4c21f38c" providerId="ADAL" clId="{8D91156A-C0D0-4024-8F70-8ED871F9A4D3}" dt="2023-08-16T02:30:51.689" v="1093" actId="313"/>
          <ac:spMkLst>
            <pc:docMk/>
            <pc:sldMk cId="2977001941" sldId="5007"/>
            <ac:spMk id="8" creationId="{63948DB6-281B-8E74-3C78-55E05DA42E9C}"/>
          </ac:spMkLst>
        </pc:spChg>
      </pc:sldChg>
      <pc:sldChg chg="new del">
        <pc:chgData name="Suhas Shirbavikar" userId="51cee0f4-3c96-4861-9ff6-641f4c21f38c" providerId="ADAL" clId="{8D91156A-C0D0-4024-8F70-8ED871F9A4D3}" dt="2023-08-16T02:31:41.002" v="1098" actId="680"/>
        <pc:sldMkLst>
          <pc:docMk/>
          <pc:sldMk cId="2809577691" sldId="5008"/>
        </pc:sldMkLst>
      </pc:sldChg>
      <pc:sldChg chg="addSp modSp add mod modAnim modNotesTx">
        <pc:chgData name="Suhas Shirbavikar" userId="51cee0f4-3c96-4861-9ff6-641f4c21f38c" providerId="ADAL" clId="{8D91156A-C0D0-4024-8F70-8ED871F9A4D3}" dt="2023-08-16T02:44:24.497" v="1192" actId="20577"/>
        <pc:sldMkLst>
          <pc:docMk/>
          <pc:sldMk cId="4114045816" sldId="5008"/>
        </pc:sldMkLst>
        <pc:spChg chg="add mod">
          <ac:chgData name="Suhas Shirbavikar" userId="51cee0f4-3c96-4861-9ff6-641f4c21f38c" providerId="ADAL" clId="{8D91156A-C0D0-4024-8F70-8ED871F9A4D3}" dt="2023-08-16T02:32:29.339" v="1119" actId="1076"/>
          <ac:spMkLst>
            <pc:docMk/>
            <pc:sldMk cId="4114045816" sldId="5008"/>
            <ac:spMk id="2" creationId="{4DBC1AD0-044E-F8A5-B4C7-B935241D11C8}"/>
          </ac:spMkLst>
        </pc:spChg>
        <pc:spChg chg="mod">
          <ac:chgData name="Suhas Shirbavikar" userId="51cee0f4-3c96-4861-9ff6-641f4c21f38c" providerId="ADAL" clId="{8D91156A-C0D0-4024-8F70-8ED871F9A4D3}" dt="2023-08-16T02:31:50.851" v="1100" actId="14100"/>
          <ac:spMkLst>
            <pc:docMk/>
            <pc:sldMk cId="4114045816" sldId="5008"/>
            <ac:spMk id="4" creationId="{E1B2540C-26F8-DFC0-B542-877D1530C690}"/>
          </ac:spMkLst>
        </pc:spChg>
      </pc:sldChg>
      <pc:sldChg chg="addSp delSp modSp mod modAnim">
        <pc:chgData name="Suhas Shirbavikar" userId="51cee0f4-3c96-4861-9ff6-641f4c21f38c" providerId="ADAL" clId="{8D91156A-C0D0-4024-8F70-8ED871F9A4D3}" dt="2023-08-16T02:35:48.702" v="1125" actId="478"/>
        <pc:sldMkLst>
          <pc:docMk/>
          <pc:sldMk cId="3105718647" sldId="5009"/>
        </pc:sldMkLst>
        <pc:spChg chg="mod">
          <ac:chgData name="Suhas Shirbavikar" userId="51cee0f4-3c96-4861-9ff6-641f4c21f38c" providerId="ADAL" clId="{8D91156A-C0D0-4024-8F70-8ED871F9A4D3}" dt="2023-08-16T02:34:10.230" v="1120" actId="1076"/>
          <ac:spMkLst>
            <pc:docMk/>
            <pc:sldMk cId="3105718647" sldId="5009"/>
            <ac:spMk id="2" creationId="{4DBC1AD0-044E-F8A5-B4C7-B935241D11C8}"/>
          </ac:spMkLst>
        </pc:spChg>
        <pc:picChg chg="add del">
          <ac:chgData name="Suhas Shirbavikar" userId="51cee0f4-3c96-4861-9ff6-641f4c21f38c" providerId="ADAL" clId="{8D91156A-C0D0-4024-8F70-8ED871F9A4D3}" dt="2023-08-16T02:35:48.702" v="1125" actId="478"/>
          <ac:picMkLst>
            <pc:docMk/>
            <pc:sldMk cId="3105718647" sldId="5009"/>
            <ac:picMk id="10" creationId="{E97C69BF-F3E2-05DC-33A2-CFD619E1053F}"/>
          </ac:picMkLst>
        </pc:picChg>
      </pc:sldChg>
      <pc:sldChg chg="addSp delSp modSp mod">
        <pc:chgData name="Suhas Shirbavikar" userId="51cee0f4-3c96-4861-9ff6-641f4c21f38c" providerId="ADAL" clId="{8D91156A-C0D0-4024-8F70-8ED871F9A4D3}" dt="2023-08-16T02:37:14.513" v="1141" actId="20577"/>
        <pc:sldMkLst>
          <pc:docMk/>
          <pc:sldMk cId="1437037672" sldId="5010"/>
        </pc:sldMkLst>
        <pc:spChg chg="del">
          <ac:chgData name="Suhas Shirbavikar" userId="51cee0f4-3c96-4861-9ff6-641f4c21f38c" providerId="ADAL" clId="{8D91156A-C0D0-4024-8F70-8ED871F9A4D3}" dt="2023-08-16T02:36:06.852" v="1128" actId="478"/>
          <ac:spMkLst>
            <pc:docMk/>
            <pc:sldMk cId="1437037672" sldId="5010"/>
            <ac:spMk id="2" creationId="{4DBC1AD0-044E-F8A5-B4C7-B935241D11C8}"/>
          </ac:spMkLst>
        </pc:spChg>
        <pc:spChg chg="add mod">
          <ac:chgData name="Suhas Shirbavikar" userId="51cee0f4-3c96-4861-9ff6-641f4c21f38c" providerId="ADAL" clId="{8D91156A-C0D0-4024-8F70-8ED871F9A4D3}" dt="2023-08-16T02:37:14.513" v="1141" actId="20577"/>
          <ac:spMkLst>
            <pc:docMk/>
            <pc:sldMk cId="1437037672" sldId="5010"/>
            <ac:spMk id="9" creationId="{5814D7CC-9139-950A-7D96-FF006721082F}"/>
          </ac:spMkLst>
        </pc:spChg>
        <pc:picChg chg="mod">
          <ac:chgData name="Suhas Shirbavikar" userId="51cee0f4-3c96-4861-9ff6-641f4c21f38c" providerId="ADAL" clId="{8D91156A-C0D0-4024-8F70-8ED871F9A4D3}" dt="2023-08-16T02:37:05.809" v="1134" actId="1076"/>
          <ac:picMkLst>
            <pc:docMk/>
            <pc:sldMk cId="1437037672" sldId="5010"/>
            <ac:picMk id="10" creationId="{E97C69BF-F3E2-05DC-33A2-CFD619E1053F}"/>
          </ac:picMkLst>
        </pc:picChg>
      </pc:sldChg>
      <pc:sldChg chg="addSp delSp modSp new mod">
        <pc:chgData name="Suhas Shirbavikar" userId="51cee0f4-3c96-4861-9ff6-641f4c21f38c" providerId="ADAL" clId="{8D91156A-C0D0-4024-8F70-8ED871F9A4D3}" dt="2023-08-16T02:42:59.040" v="1158" actId="962"/>
        <pc:sldMkLst>
          <pc:docMk/>
          <pc:sldMk cId="3966467385" sldId="5011"/>
        </pc:sldMkLst>
        <pc:spChg chg="del">
          <ac:chgData name="Suhas Shirbavikar" userId="51cee0f4-3c96-4861-9ff6-641f4c21f38c" providerId="ADAL" clId="{8D91156A-C0D0-4024-8F70-8ED871F9A4D3}" dt="2023-08-16T02:42:56.098" v="1156" actId="26606"/>
          <ac:spMkLst>
            <pc:docMk/>
            <pc:sldMk cId="3966467385" sldId="5011"/>
            <ac:spMk id="2" creationId="{6F17C8E1-FF8D-7811-15B9-193029D3A03C}"/>
          </ac:spMkLst>
        </pc:spChg>
        <pc:spChg chg="del">
          <ac:chgData name="Suhas Shirbavikar" userId="51cee0f4-3c96-4861-9ff6-641f4c21f38c" providerId="ADAL" clId="{8D91156A-C0D0-4024-8F70-8ED871F9A4D3}" dt="2023-08-16T02:42:56.098" v="1156" actId="26606"/>
          <ac:spMkLst>
            <pc:docMk/>
            <pc:sldMk cId="3966467385" sldId="5011"/>
            <ac:spMk id="3" creationId="{69015CD0-B511-ABB9-0E5B-FEBC47074CDF}"/>
          </ac:spMkLst>
        </pc:spChg>
        <pc:picChg chg="add mod">
          <ac:chgData name="Suhas Shirbavikar" userId="51cee0f4-3c96-4861-9ff6-641f4c21f38c" providerId="ADAL" clId="{8D91156A-C0D0-4024-8F70-8ED871F9A4D3}" dt="2023-08-16T02:42:59.040" v="1158" actId="962"/>
          <ac:picMkLst>
            <pc:docMk/>
            <pc:sldMk cId="3966467385" sldId="5011"/>
            <ac:picMk id="5" creationId="{147280C0-4CBA-CB17-DD65-9737DB32F630}"/>
          </ac:picMkLst>
        </pc:picChg>
      </pc:sldChg>
      <pc:sldChg chg="addSp delSp modSp new mod">
        <pc:chgData name="Suhas Shirbavikar" userId="51cee0f4-3c96-4861-9ff6-641f4c21f38c" providerId="ADAL" clId="{8D91156A-C0D0-4024-8F70-8ED871F9A4D3}" dt="2023-08-16T02:53:48.887" v="1249" actId="26606"/>
        <pc:sldMkLst>
          <pc:docMk/>
          <pc:sldMk cId="430338459" sldId="5012"/>
        </pc:sldMkLst>
        <pc:spChg chg="del">
          <ac:chgData name="Suhas Shirbavikar" userId="51cee0f4-3c96-4861-9ff6-641f4c21f38c" providerId="ADAL" clId="{8D91156A-C0D0-4024-8F70-8ED871F9A4D3}" dt="2023-08-16T02:53:48.887" v="1249" actId="26606"/>
          <ac:spMkLst>
            <pc:docMk/>
            <pc:sldMk cId="430338459" sldId="5012"/>
            <ac:spMk id="2" creationId="{0FCCA469-700D-1283-B984-174C8E8CE46E}"/>
          </ac:spMkLst>
        </pc:spChg>
        <pc:spChg chg="del">
          <ac:chgData name="Suhas Shirbavikar" userId="51cee0f4-3c96-4861-9ff6-641f4c21f38c" providerId="ADAL" clId="{8D91156A-C0D0-4024-8F70-8ED871F9A4D3}" dt="2023-08-16T02:53:48.887" v="1249" actId="26606"/>
          <ac:spMkLst>
            <pc:docMk/>
            <pc:sldMk cId="430338459" sldId="5012"/>
            <ac:spMk id="3" creationId="{23C13AE8-6675-F825-F6D7-8C3A11A07110}"/>
          </ac:spMkLst>
        </pc:spChg>
        <pc:picChg chg="add mod">
          <ac:chgData name="Suhas Shirbavikar" userId="51cee0f4-3c96-4861-9ff6-641f4c21f38c" providerId="ADAL" clId="{8D91156A-C0D0-4024-8F70-8ED871F9A4D3}" dt="2023-08-16T02:53:48.887" v="1249" actId="26606"/>
          <ac:picMkLst>
            <pc:docMk/>
            <pc:sldMk cId="430338459" sldId="5012"/>
            <ac:picMk id="5" creationId="{22662553-3B6A-BF8D-9C62-D972C7661E29}"/>
          </ac:picMkLst>
        </pc:picChg>
      </pc:sldChg>
      <pc:sldChg chg="addSp delSp modSp new mod">
        <pc:chgData name="Suhas Shirbavikar" userId="51cee0f4-3c96-4861-9ff6-641f4c21f38c" providerId="ADAL" clId="{8D91156A-C0D0-4024-8F70-8ED871F9A4D3}" dt="2023-08-16T02:57:45.660" v="1270" actId="1076"/>
        <pc:sldMkLst>
          <pc:docMk/>
          <pc:sldMk cId="1495028355" sldId="5013"/>
        </pc:sldMkLst>
        <pc:spChg chg="add del">
          <ac:chgData name="Suhas Shirbavikar" userId="51cee0f4-3c96-4861-9ff6-641f4c21f38c" providerId="ADAL" clId="{8D91156A-C0D0-4024-8F70-8ED871F9A4D3}" dt="2023-08-16T02:57:41.575" v="1268" actId="26606"/>
          <ac:spMkLst>
            <pc:docMk/>
            <pc:sldMk cId="1495028355" sldId="5013"/>
            <ac:spMk id="2" creationId="{4F73E099-AB47-4C82-563A-66070D2BBF07}"/>
          </ac:spMkLst>
        </pc:spChg>
        <pc:spChg chg="add del">
          <ac:chgData name="Suhas Shirbavikar" userId="51cee0f4-3c96-4861-9ff6-641f4c21f38c" providerId="ADAL" clId="{8D91156A-C0D0-4024-8F70-8ED871F9A4D3}" dt="2023-08-16T02:57:41.575" v="1268" actId="26606"/>
          <ac:spMkLst>
            <pc:docMk/>
            <pc:sldMk cId="1495028355" sldId="5013"/>
            <ac:spMk id="3" creationId="{C8BBB0FE-7721-88DA-440C-180E52042863}"/>
          </ac:spMkLst>
        </pc:spChg>
        <pc:picChg chg="add mod">
          <ac:chgData name="Suhas Shirbavikar" userId="51cee0f4-3c96-4861-9ff6-641f4c21f38c" providerId="ADAL" clId="{8D91156A-C0D0-4024-8F70-8ED871F9A4D3}" dt="2023-08-16T02:57:45.660" v="1270" actId="1076"/>
          <ac:picMkLst>
            <pc:docMk/>
            <pc:sldMk cId="1495028355" sldId="5013"/>
            <ac:picMk id="5" creationId="{4E71519E-B764-1E74-545C-73C39A23AB91}"/>
          </ac:picMkLst>
        </pc:picChg>
      </pc:sldChg>
      <pc:sldChg chg="addSp delSp modSp new mod">
        <pc:chgData name="Suhas Shirbavikar" userId="51cee0f4-3c96-4861-9ff6-641f4c21f38c" providerId="ADAL" clId="{8D91156A-C0D0-4024-8F70-8ED871F9A4D3}" dt="2023-08-16T03:02:31.216" v="1294" actId="962"/>
        <pc:sldMkLst>
          <pc:docMk/>
          <pc:sldMk cId="2064686827" sldId="5014"/>
        </pc:sldMkLst>
        <pc:spChg chg="add del">
          <ac:chgData name="Suhas Shirbavikar" userId="51cee0f4-3c96-4861-9ff6-641f4c21f38c" providerId="ADAL" clId="{8D91156A-C0D0-4024-8F70-8ED871F9A4D3}" dt="2023-08-16T03:02:28.027" v="1292" actId="26606"/>
          <ac:spMkLst>
            <pc:docMk/>
            <pc:sldMk cId="2064686827" sldId="5014"/>
            <ac:spMk id="2" creationId="{CB691066-B38B-943D-1567-E3E478EDCE82}"/>
          </ac:spMkLst>
        </pc:spChg>
        <pc:spChg chg="add del">
          <ac:chgData name="Suhas Shirbavikar" userId="51cee0f4-3c96-4861-9ff6-641f4c21f38c" providerId="ADAL" clId="{8D91156A-C0D0-4024-8F70-8ED871F9A4D3}" dt="2023-08-16T03:02:28.027" v="1292" actId="26606"/>
          <ac:spMkLst>
            <pc:docMk/>
            <pc:sldMk cId="2064686827" sldId="5014"/>
            <ac:spMk id="3" creationId="{9E12A202-DD51-18A5-037C-0EE14C006035}"/>
          </ac:spMkLst>
        </pc:spChg>
        <pc:picChg chg="add mod">
          <ac:chgData name="Suhas Shirbavikar" userId="51cee0f4-3c96-4861-9ff6-641f4c21f38c" providerId="ADAL" clId="{8D91156A-C0D0-4024-8F70-8ED871F9A4D3}" dt="2023-08-16T03:02:31.216" v="1294" actId="962"/>
          <ac:picMkLst>
            <pc:docMk/>
            <pc:sldMk cId="2064686827" sldId="5014"/>
            <ac:picMk id="5" creationId="{31E22E94-52F0-6A14-0017-F0E09B687234}"/>
          </ac:picMkLst>
        </pc:picChg>
      </pc:sldChg>
      <pc:sldChg chg="modSp mod">
        <pc:chgData name="Suhas Shirbavikar" userId="51cee0f4-3c96-4861-9ff6-641f4c21f38c" providerId="ADAL" clId="{8D91156A-C0D0-4024-8F70-8ED871F9A4D3}" dt="2023-08-16T03:08:57.761" v="1312" actId="20577"/>
        <pc:sldMkLst>
          <pc:docMk/>
          <pc:sldMk cId="3742365741" sldId="5015"/>
        </pc:sldMkLst>
        <pc:spChg chg="mod">
          <ac:chgData name="Suhas Shirbavikar" userId="51cee0f4-3c96-4861-9ff6-641f4c21f38c" providerId="ADAL" clId="{8D91156A-C0D0-4024-8F70-8ED871F9A4D3}" dt="2023-08-16T03:08:57.761" v="1312" actId="20577"/>
          <ac:spMkLst>
            <pc:docMk/>
            <pc:sldMk cId="3742365741" sldId="5015"/>
            <ac:spMk id="3" creationId="{CB772E10-C79A-D563-3986-3059B0707E7B}"/>
          </ac:spMkLst>
        </pc:spChg>
        <pc:spChg chg="mod">
          <ac:chgData name="Suhas Shirbavikar" userId="51cee0f4-3c96-4861-9ff6-641f4c21f38c" providerId="ADAL" clId="{8D91156A-C0D0-4024-8F70-8ED871F9A4D3}" dt="2023-08-16T03:07:45.623" v="1299" actId="20577"/>
          <ac:spMkLst>
            <pc:docMk/>
            <pc:sldMk cId="3742365741" sldId="5015"/>
            <ac:spMk id="4" creationId="{E1B2540C-26F8-DFC0-B542-877D1530C690}"/>
          </ac:spMkLst>
        </pc:spChg>
        <pc:spChg chg="mod">
          <ac:chgData name="Suhas Shirbavikar" userId="51cee0f4-3c96-4861-9ff6-641f4c21f38c" providerId="ADAL" clId="{8D91156A-C0D0-4024-8F70-8ED871F9A4D3}" dt="2023-08-16T03:08:46.588" v="1307" actId="113"/>
          <ac:spMkLst>
            <pc:docMk/>
            <pc:sldMk cId="3742365741" sldId="5015"/>
            <ac:spMk id="5" creationId="{F92D0B77-B547-3C6A-D4E6-A7B5820FB18F}"/>
          </ac:spMkLst>
        </pc:spChg>
      </pc:sldChg>
      <pc:sldChg chg="modSp mod">
        <pc:chgData name="Suhas Shirbavikar" userId="51cee0f4-3c96-4861-9ff6-641f4c21f38c" providerId="ADAL" clId="{8D91156A-C0D0-4024-8F70-8ED871F9A4D3}" dt="2023-08-16T03:09:42.984" v="1320"/>
        <pc:sldMkLst>
          <pc:docMk/>
          <pc:sldMk cId="338114646" sldId="5016"/>
        </pc:sldMkLst>
        <pc:spChg chg="mod">
          <ac:chgData name="Suhas Shirbavikar" userId="51cee0f4-3c96-4861-9ff6-641f4c21f38c" providerId="ADAL" clId="{8D91156A-C0D0-4024-8F70-8ED871F9A4D3}" dt="2023-08-16T03:09:25.886" v="1313"/>
          <ac:spMkLst>
            <pc:docMk/>
            <pc:sldMk cId="338114646" sldId="5016"/>
            <ac:spMk id="3" creationId="{CB772E10-C79A-D563-3986-3059B0707E7B}"/>
          </ac:spMkLst>
        </pc:spChg>
        <pc:spChg chg="mod">
          <ac:chgData name="Suhas Shirbavikar" userId="51cee0f4-3c96-4861-9ff6-641f4c21f38c" providerId="ADAL" clId="{8D91156A-C0D0-4024-8F70-8ED871F9A4D3}" dt="2023-08-16T03:09:32.118" v="1319" actId="20577"/>
          <ac:spMkLst>
            <pc:docMk/>
            <pc:sldMk cId="338114646" sldId="5016"/>
            <ac:spMk id="4" creationId="{E1B2540C-26F8-DFC0-B542-877D1530C690}"/>
          </ac:spMkLst>
        </pc:spChg>
        <pc:spChg chg="mod">
          <ac:chgData name="Suhas Shirbavikar" userId="51cee0f4-3c96-4861-9ff6-641f4c21f38c" providerId="ADAL" clId="{8D91156A-C0D0-4024-8F70-8ED871F9A4D3}" dt="2023-08-16T03:09:42.984" v="1320"/>
          <ac:spMkLst>
            <pc:docMk/>
            <pc:sldMk cId="338114646" sldId="5016"/>
            <ac:spMk id="5" creationId="{F92D0B77-B547-3C6A-D4E6-A7B5820FB18F}"/>
          </ac:spMkLst>
        </pc:spChg>
      </pc:sldChg>
      <pc:sldChg chg="modSp mod">
        <pc:chgData name="Suhas Shirbavikar" userId="51cee0f4-3c96-4861-9ff6-641f4c21f38c" providerId="ADAL" clId="{8D91156A-C0D0-4024-8F70-8ED871F9A4D3}" dt="2023-08-16T03:10:08.848" v="1326"/>
        <pc:sldMkLst>
          <pc:docMk/>
          <pc:sldMk cId="2875379403" sldId="5017"/>
        </pc:sldMkLst>
        <pc:spChg chg="mod">
          <ac:chgData name="Suhas Shirbavikar" userId="51cee0f4-3c96-4861-9ff6-641f4c21f38c" providerId="ADAL" clId="{8D91156A-C0D0-4024-8F70-8ED871F9A4D3}" dt="2023-08-16T03:09:55.682" v="1321"/>
          <ac:spMkLst>
            <pc:docMk/>
            <pc:sldMk cId="2875379403" sldId="5017"/>
            <ac:spMk id="3" creationId="{CB772E10-C79A-D563-3986-3059B0707E7B}"/>
          </ac:spMkLst>
        </pc:spChg>
        <pc:spChg chg="mod">
          <ac:chgData name="Suhas Shirbavikar" userId="51cee0f4-3c96-4861-9ff6-641f4c21f38c" providerId="ADAL" clId="{8D91156A-C0D0-4024-8F70-8ED871F9A4D3}" dt="2023-08-16T03:09:59.766" v="1325" actId="20577"/>
          <ac:spMkLst>
            <pc:docMk/>
            <pc:sldMk cId="2875379403" sldId="5017"/>
            <ac:spMk id="4" creationId="{E1B2540C-26F8-DFC0-B542-877D1530C690}"/>
          </ac:spMkLst>
        </pc:spChg>
        <pc:spChg chg="mod">
          <ac:chgData name="Suhas Shirbavikar" userId="51cee0f4-3c96-4861-9ff6-641f4c21f38c" providerId="ADAL" clId="{8D91156A-C0D0-4024-8F70-8ED871F9A4D3}" dt="2023-08-16T03:10:08.848" v="1326"/>
          <ac:spMkLst>
            <pc:docMk/>
            <pc:sldMk cId="2875379403" sldId="5017"/>
            <ac:spMk id="5" creationId="{F92D0B77-B547-3C6A-D4E6-A7B5820FB18F}"/>
          </ac:spMkLst>
        </pc:spChg>
      </pc:sldChg>
      <pc:sldChg chg="addSp delSp modSp mod">
        <pc:chgData name="Suhas Shirbavikar" userId="51cee0f4-3c96-4861-9ff6-641f4c21f38c" providerId="ADAL" clId="{8D91156A-C0D0-4024-8F70-8ED871F9A4D3}" dt="2023-08-16T03:11:00.483" v="1342" actId="14100"/>
        <pc:sldMkLst>
          <pc:docMk/>
          <pc:sldMk cId="899258330" sldId="5018"/>
        </pc:sldMkLst>
        <pc:spChg chg="mod">
          <ac:chgData name="Suhas Shirbavikar" userId="51cee0f4-3c96-4861-9ff6-641f4c21f38c" providerId="ADAL" clId="{8D91156A-C0D0-4024-8F70-8ED871F9A4D3}" dt="2023-08-16T03:10:21.656" v="1335" actId="20577"/>
          <ac:spMkLst>
            <pc:docMk/>
            <pc:sldMk cId="899258330" sldId="5018"/>
            <ac:spMk id="3" creationId="{CB772E10-C79A-D563-3986-3059B0707E7B}"/>
          </ac:spMkLst>
        </pc:spChg>
        <pc:spChg chg="mod">
          <ac:chgData name="Suhas Shirbavikar" userId="51cee0f4-3c96-4861-9ff6-641f4c21f38c" providerId="ADAL" clId="{8D91156A-C0D0-4024-8F70-8ED871F9A4D3}" dt="2023-08-16T03:10:16.941" v="1330" actId="20577"/>
          <ac:spMkLst>
            <pc:docMk/>
            <pc:sldMk cId="899258330" sldId="5018"/>
            <ac:spMk id="4" creationId="{E1B2540C-26F8-DFC0-B542-877D1530C690}"/>
          </ac:spMkLst>
        </pc:spChg>
        <pc:spChg chg="mod">
          <ac:chgData name="Suhas Shirbavikar" userId="51cee0f4-3c96-4861-9ff6-641f4c21f38c" providerId="ADAL" clId="{8D91156A-C0D0-4024-8F70-8ED871F9A4D3}" dt="2023-08-16T03:10:24.619" v="1336"/>
          <ac:spMkLst>
            <pc:docMk/>
            <pc:sldMk cId="899258330" sldId="5018"/>
            <ac:spMk id="5" creationId="{F92D0B77-B547-3C6A-D4E6-A7B5820FB18F}"/>
          </ac:spMkLst>
        </pc:spChg>
        <pc:spChg chg="mod">
          <ac:chgData name="Suhas Shirbavikar" userId="51cee0f4-3c96-4861-9ff6-641f4c21f38c" providerId="ADAL" clId="{8D91156A-C0D0-4024-8F70-8ED871F9A4D3}" dt="2023-08-16T03:10:56.645" v="1341" actId="1076"/>
          <ac:spMkLst>
            <pc:docMk/>
            <pc:sldMk cId="899258330" sldId="5018"/>
            <ac:spMk id="9" creationId="{5814D7CC-9139-950A-7D96-FF006721082F}"/>
          </ac:spMkLst>
        </pc:spChg>
        <pc:picChg chg="del">
          <ac:chgData name="Suhas Shirbavikar" userId="51cee0f4-3c96-4861-9ff6-641f4c21f38c" providerId="ADAL" clId="{8D91156A-C0D0-4024-8F70-8ED871F9A4D3}" dt="2023-08-16T03:10:28.130" v="1337" actId="478"/>
          <ac:picMkLst>
            <pc:docMk/>
            <pc:sldMk cId="899258330" sldId="5018"/>
            <ac:picMk id="10" creationId="{E97C69BF-F3E2-05DC-33A2-CFD619E1053F}"/>
          </ac:picMkLst>
        </pc:picChg>
        <pc:picChg chg="add mod">
          <ac:chgData name="Suhas Shirbavikar" userId="51cee0f4-3c96-4861-9ff6-641f4c21f38c" providerId="ADAL" clId="{8D91156A-C0D0-4024-8F70-8ED871F9A4D3}" dt="2023-08-16T03:11:00.483" v="1342" actId="14100"/>
          <ac:picMkLst>
            <pc:docMk/>
            <pc:sldMk cId="899258330" sldId="5018"/>
            <ac:picMk id="11" creationId="{2E1628A1-A981-FC87-8654-E3F2EB5651B6}"/>
          </ac:picMkLst>
        </pc:picChg>
      </pc:sldChg>
      <pc:sldChg chg="modSp new mod">
        <pc:chgData name="Suhas Shirbavikar" userId="51cee0f4-3c96-4861-9ff6-641f4c21f38c" providerId="ADAL" clId="{8D91156A-C0D0-4024-8F70-8ED871F9A4D3}" dt="2023-08-16T03:16:30.542" v="1361" actId="20577"/>
        <pc:sldMkLst>
          <pc:docMk/>
          <pc:sldMk cId="251074819" sldId="5019"/>
        </pc:sldMkLst>
        <pc:spChg chg="mod">
          <ac:chgData name="Suhas Shirbavikar" userId="51cee0f4-3c96-4861-9ff6-641f4c21f38c" providerId="ADAL" clId="{8D91156A-C0D0-4024-8F70-8ED871F9A4D3}" dt="2023-08-16T03:15:56.258" v="1347" actId="113"/>
          <ac:spMkLst>
            <pc:docMk/>
            <pc:sldMk cId="251074819" sldId="5019"/>
            <ac:spMk id="2" creationId="{B03230A3-343D-DF19-AC7E-2A297C3D0FF1}"/>
          </ac:spMkLst>
        </pc:spChg>
        <pc:spChg chg="mod">
          <ac:chgData name="Suhas Shirbavikar" userId="51cee0f4-3c96-4861-9ff6-641f4c21f38c" providerId="ADAL" clId="{8D91156A-C0D0-4024-8F70-8ED871F9A4D3}" dt="2023-08-16T03:16:30.542" v="1361" actId="20577"/>
          <ac:spMkLst>
            <pc:docMk/>
            <pc:sldMk cId="251074819" sldId="5019"/>
            <ac:spMk id="3" creationId="{9A05BD59-DFB9-85A9-D4E8-686D9A6876DF}"/>
          </ac:spMkLst>
        </pc:spChg>
      </pc:sldChg>
      <pc:sldChg chg="addSp new del mod">
        <pc:chgData name="Suhas Shirbavikar" userId="51cee0f4-3c96-4861-9ff6-641f4c21f38c" providerId="ADAL" clId="{8D91156A-C0D0-4024-8F70-8ED871F9A4D3}" dt="2023-08-16T04:28:00.589" v="1439" actId="2696"/>
        <pc:sldMkLst>
          <pc:docMk/>
          <pc:sldMk cId="3603582340" sldId="5021"/>
        </pc:sldMkLst>
        <pc:picChg chg="add">
          <ac:chgData name="Suhas Shirbavikar" userId="51cee0f4-3c96-4861-9ff6-641f4c21f38c" providerId="ADAL" clId="{8D91156A-C0D0-4024-8F70-8ED871F9A4D3}" dt="2023-08-16T04:21:53.180" v="1382" actId="22"/>
          <ac:picMkLst>
            <pc:docMk/>
            <pc:sldMk cId="3603582340" sldId="5021"/>
            <ac:picMk id="5" creationId="{6A0F35CC-BC74-52B5-C03B-256C5F1EFAB1}"/>
          </ac:picMkLst>
        </pc:picChg>
      </pc:sldChg>
      <pc:sldChg chg="addSp new del mod ord modNotesTx">
        <pc:chgData name="Suhas Shirbavikar" userId="51cee0f4-3c96-4861-9ff6-641f4c21f38c" providerId="ADAL" clId="{8D91156A-C0D0-4024-8F70-8ED871F9A4D3}" dt="2023-08-16T04:28:00.589" v="1439" actId="2696"/>
        <pc:sldMkLst>
          <pc:docMk/>
          <pc:sldMk cId="1416749033" sldId="5022"/>
        </pc:sldMkLst>
        <pc:picChg chg="add">
          <ac:chgData name="Suhas Shirbavikar" userId="51cee0f4-3c96-4861-9ff6-641f4c21f38c" providerId="ADAL" clId="{8D91156A-C0D0-4024-8F70-8ED871F9A4D3}" dt="2023-08-16T04:22:36.925" v="1384" actId="22"/>
          <ac:picMkLst>
            <pc:docMk/>
            <pc:sldMk cId="1416749033" sldId="5022"/>
            <ac:picMk id="5" creationId="{619BC5AE-9A87-6CA1-380F-1961E7DDEA0A}"/>
          </ac:picMkLst>
        </pc:picChg>
      </pc:sldChg>
      <pc:sldChg chg="addSp new del mod ord">
        <pc:chgData name="Suhas Shirbavikar" userId="51cee0f4-3c96-4861-9ff6-641f4c21f38c" providerId="ADAL" clId="{8D91156A-C0D0-4024-8F70-8ED871F9A4D3}" dt="2023-08-16T04:28:00.589" v="1439" actId="2696"/>
        <pc:sldMkLst>
          <pc:docMk/>
          <pc:sldMk cId="190359472" sldId="5023"/>
        </pc:sldMkLst>
        <pc:picChg chg="add">
          <ac:chgData name="Suhas Shirbavikar" userId="51cee0f4-3c96-4861-9ff6-641f4c21f38c" providerId="ADAL" clId="{8D91156A-C0D0-4024-8F70-8ED871F9A4D3}" dt="2023-08-16T04:23:30.857" v="1388" actId="22"/>
          <ac:picMkLst>
            <pc:docMk/>
            <pc:sldMk cId="190359472" sldId="5023"/>
            <ac:picMk id="5" creationId="{B2C516CA-0911-8ADC-2710-E68E11B8647B}"/>
          </ac:picMkLst>
        </pc:picChg>
      </pc:sldChg>
      <pc:sldChg chg="addSp delSp modSp new del mod setBg modNotesTx">
        <pc:chgData name="Suhas Shirbavikar" userId="51cee0f4-3c96-4861-9ff6-641f4c21f38c" providerId="ADAL" clId="{8D91156A-C0D0-4024-8F70-8ED871F9A4D3}" dt="2023-08-16T04:28:00.589" v="1439" actId="2696"/>
        <pc:sldMkLst>
          <pc:docMk/>
          <pc:sldMk cId="418392355" sldId="5024"/>
        </pc:sldMkLst>
        <pc:spChg chg="del">
          <ac:chgData name="Suhas Shirbavikar" userId="51cee0f4-3c96-4861-9ff6-641f4c21f38c" providerId="ADAL" clId="{8D91156A-C0D0-4024-8F70-8ED871F9A4D3}" dt="2023-08-16T04:24:04.645" v="1393" actId="478"/>
          <ac:spMkLst>
            <pc:docMk/>
            <pc:sldMk cId="418392355" sldId="5024"/>
            <ac:spMk id="2" creationId="{1950DD58-C6AB-C26D-92CC-58A816F900BE}"/>
          </ac:spMkLst>
        </pc:spChg>
        <pc:spChg chg="add del mod">
          <ac:chgData name="Suhas Shirbavikar" userId="51cee0f4-3c96-4861-9ff6-641f4c21f38c" providerId="ADAL" clId="{8D91156A-C0D0-4024-8F70-8ED871F9A4D3}" dt="2023-08-16T04:24:23.016" v="1397" actId="26606"/>
          <ac:spMkLst>
            <pc:docMk/>
            <pc:sldMk cId="418392355" sldId="5024"/>
            <ac:spMk id="3" creationId="{239453CF-14A7-27B8-CD3B-3D535979CD24}"/>
          </ac:spMkLst>
        </pc:spChg>
        <pc:spChg chg="add del">
          <ac:chgData name="Suhas Shirbavikar" userId="51cee0f4-3c96-4861-9ff6-641f4c21f38c" providerId="ADAL" clId="{8D91156A-C0D0-4024-8F70-8ED871F9A4D3}" dt="2023-08-16T04:24:22.867" v="1396" actId="26606"/>
          <ac:spMkLst>
            <pc:docMk/>
            <pc:sldMk cId="418392355" sldId="5024"/>
            <ac:spMk id="9" creationId="{1D63C574-BFD2-41A1-A567-B0C3CC7FDD4F}"/>
          </ac:spMkLst>
        </pc:spChg>
        <pc:spChg chg="add del">
          <ac:chgData name="Suhas Shirbavikar" userId="51cee0f4-3c96-4861-9ff6-641f4c21f38c" providerId="ADAL" clId="{8D91156A-C0D0-4024-8F70-8ED871F9A4D3}" dt="2023-08-16T04:24:22.867" v="1396" actId="26606"/>
          <ac:spMkLst>
            <pc:docMk/>
            <pc:sldMk cId="418392355" sldId="5024"/>
            <ac:spMk id="11" creationId="{E2A46BAB-8C31-42B2-90E8-B26DD3E81D37}"/>
          </ac:spMkLst>
        </pc:spChg>
        <pc:spChg chg="add">
          <ac:chgData name="Suhas Shirbavikar" userId="51cee0f4-3c96-4861-9ff6-641f4c21f38c" providerId="ADAL" clId="{8D91156A-C0D0-4024-8F70-8ED871F9A4D3}" dt="2023-08-16T04:24:23.016" v="1397" actId="26606"/>
          <ac:spMkLst>
            <pc:docMk/>
            <pc:sldMk cId="418392355" sldId="5024"/>
            <ac:spMk id="26" creationId="{BACC6370-2D7E-4714-9D71-7542949D7D5D}"/>
          </ac:spMkLst>
        </pc:spChg>
        <pc:spChg chg="add">
          <ac:chgData name="Suhas Shirbavikar" userId="51cee0f4-3c96-4861-9ff6-641f4c21f38c" providerId="ADAL" clId="{8D91156A-C0D0-4024-8F70-8ED871F9A4D3}" dt="2023-08-16T04:24:23.016" v="1397" actId="26606"/>
          <ac:spMkLst>
            <pc:docMk/>
            <pc:sldMk cId="418392355" sldId="5024"/>
            <ac:spMk id="27" creationId="{F68B3F68-107C-434F-AA38-110D5EA91B85}"/>
          </ac:spMkLst>
        </pc:spChg>
        <pc:spChg chg="add">
          <ac:chgData name="Suhas Shirbavikar" userId="51cee0f4-3c96-4861-9ff6-641f4c21f38c" providerId="ADAL" clId="{8D91156A-C0D0-4024-8F70-8ED871F9A4D3}" dt="2023-08-16T04:24:23.016" v="1397" actId="26606"/>
          <ac:spMkLst>
            <pc:docMk/>
            <pc:sldMk cId="418392355" sldId="5024"/>
            <ac:spMk id="28" creationId="{AAD0DBB9-1A4B-4391-81D4-CB19F9AB918A}"/>
          </ac:spMkLst>
        </pc:spChg>
        <pc:spChg chg="add">
          <ac:chgData name="Suhas Shirbavikar" userId="51cee0f4-3c96-4861-9ff6-641f4c21f38c" providerId="ADAL" clId="{8D91156A-C0D0-4024-8F70-8ED871F9A4D3}" dt="2023-08-16T04:24:23.016" v="1397" actId="26606"/>
          <ac:spMkLst>
            <pc:docMk/>
            <pc:sldMk cId="418392355" sldId="5024"/>
            <ac:spMk id="29" creationId="{063BBA22-50EA-4C4D-BE05-F1CE4E63AA56}"/>
          </ac:spMkLst>
        </pc:spChg>
        <pc:grpChg chg="add del">
          <ac:chgData name="Suhas Shirbavikar" userId="51cee0f4-3c96-4861-9ff6-641f4c21f38c" providerId="ADAL" clId="{8D91156A-C0D0-4024-8F70-8ED871F9A4D3}" dt="2023-08-16T04:24:22.867" v="1396" actId="26606"/>
          <ac:grpSpMkLst>
            <pc:docMk/>
            <pc:sldMk cId="418392355" sldId="5024"/>
            <ac:grpSpMk id="13" creationId="{B3F7A3C7-0737-4E57-B30E-8EEFE638B401}"/>
          </ac:grpSpMkLst>
        </pc:grpChg>
        <pc:grpChg chg="add del">
          <ac:chgData name="Suhas Shirbavikar" userId="51cee0f4-3c96-4861-9ff6-641f4c21f38c" providerId="ADAL" clId="{8D91156A-C0D0-4024-8F70-8ED871F9A4D3}" dt="2023-08-16T04:24:22.867" v="1396" actId="26606"/>
          <ac:grpSpMkLst>
            <pc:docMk/>
            <pc:sldMk cId="418392355" sldId="5024"/>
            <ac:grpSpMk id="17" creationId="{43F5E015-E085-4624-B431-B42414448684}"/>
          </ac:grpSpMkLst>
        </pc:grpChg>
        <pc:graphicFrameChg chg="add del">
          <ac:chgData name="Suhas Shirbavikar" userId="51cee0f4-3c96-4861-9ff6-641f4c21f38c" providerId="ADAL" clId="{8D91156A-C0D0-4024-8F70-8ED871F9A4D3}" dt="2023-08-16T04:24:22.867" v="1396" actId="26606"/>
          <ac:graphicFrameMkLst>
            <pc:docMk/>
            <pc:sldMk cId="418392355" sldId="5024"/>
            <ac:graphicFrameMk id="5" creationId="{C5E9C9D5-77C0-A82B-0128-33574ED3F04F}"/>
          </ac:graphicFrameMkLst>
        </pc:graphicFrameChg>
        <pc:graphicFrameChg chg="add mod">
          <ac:chgData name="Suhas Shirbavikar" userId="51cee0f4-3c96-4861-9ff6-641f4c21f38c" providerId="ADAL" clId="{8D91156A-C0D0-4024-8F70-8ED871F9A4D3}" dt="2023-08-16T04:25:13.865" v="1414" actId="20577"/>
          <ac:graphicFrameMkLst>
            <pc:docMk/>
            <pc:sldMk cId="418392355" sldId="5024"/>
            <ac:graphicFrameMk id="30" creationId="{1FA4CBC7-C819-3D8E-1767-E232A395E9DE}"/>
          </ac:graphicFrameMkLst>
        </pc:graphicFrameChg>
      </pc:sldChg>
      <pc:sldChg chg="addSp delSp modSp new del mod setBg">
        <pc:chgData name="Suhas Shirbavikar" userId="51cee0f4-3c96-4861-9ff6-641f4c21f38c" providerId="ADAL" clId="{8D91156A-C0D0-4024-8F70-8ED871F9A4D3}" dt="2023-08-16T04:28:00.589" v="1439" actId="2696"/>
        <pc:sldMkLst>
          <pc:docMk/>
          <pc:sldMk cId="4156965450" sldId="5025"/>
        </pc:sldMkLst>
        <pc:spChg chg="mod ord">
          <ac:chgData name="Suhas Shirbavikar" userId="51cee0f4-3c96-4861-9ff6-641f4c21f38c" providerId="ADAL" clId="{8D91156A-C0D0-4024-8F70-8ED871F9A4D3}" dt="2023-08-16T04:26:12.637" v="1435" actId="26606"/>
          <ac:spMkLst>
            <pc:docMk/>
            <pc:sldMk cId="4156965450" sldId="5025"/>
            <ac:spMk id="2" creationId="{E8F8CAD9-F155-E61D-9903-F0B6EA19095B}"/>
          </ac:spMkLst>
        </pc:spChg>
        <pc:spChg chg="del">
          <ac:chgData name="Suhas Shirbavikar" userId="51cee0f4-3c96-4861-9ff6-641f4c21f38c" providerId="ADAL" clId="{8D91156A-C0D0-4024-8F70-8ED871F9A4D3}" dt="2023-08-16T04:26:09.279" v="1434"/>
          <ac:spMkLst>
            <pc:docMk/>
            <pc:sldMk cId="4156965450" sldId="5025"/>
            <ac:spMk id="3" creationId="{667BA40A-A95C-B671-5B92-351565C8ACF6}"/>
          </ac:spMkLst>
        </pc:spChg>
        <pc:spChg chg="add">
          <ac:chgData name="Suhas Shirbavikar" userId="51cee0f4-3c96-4861-9ff6-641f4c21f38c" providerId="ADAL" clId="{8D91156A-C0D0-4024-8F70-8ED871F9A4D3}" dt="2023-08-16T04:26:12.637" v="1435" actId="26606"/>
          <ac:spMkLst>
            <pc:docMk/>
            <pc:sldMk cId="4156965450" sldId="5025"/>
            <ac:spMk id="9" creationId="{9203DE33-2CD4-4CA8-9AF3-37C3B65133B0}"/>
          </ac:spMkLst>
        </pc:spChg>
        <pc:spChg chg="add">
          <ac:chgData name="Suhas Shirbavikar" userId="51cee0f4-3c96-4861-9ff6-641f4c21f38c" providerId="ADAL" clId="{8D91156A-C0D0-4024-8F70-8ED871F9A4D3}" dt="2023-08-16T04:26:12.637" v="1435" actId="26606"/>
          <ac:spMkLst>
            <pc:docMk/>
            <pc:sldMk cId="4156965450" sldId="5025"/>
            <ac:spMk id="11" creationId="{0AF57B88-1D4C-41FA-A761-EC1DD10C35CB}"/>
          </ac:spMkLst>
        </pc:spChg>
        <pc:spChg chg="add">
          <ac:chgData name="Suhas Shirbavikar" userId="51cee0f4-3c96-4861-9ff6-641f4c21f38c" providerId="ADAL" clId="{8D91156A-C0D0-4024-8F70-8ED871F9A4D3}" dt="2023-08-16T04:26:12.637" v="1435" actId="26606"/>
          <ac:spMkLst>
            <pc:docMk/>
            <pc:sldMk cId="4156965450" sldId="5025"/>
            <ac:spMk id="13" creationId="{D2548F45-5164-4ABB-8212-7F293FDED8D4}"/>
          </ac:spMkLst>
        </pc:spChg>
        <pc:spChg chg="add">
          <ac:chgData name="Suhas Shirbavikar" userId="51cee0f4-3c96-4861-9ff6-641f4c21f38c" providerId="ADAL" clId="{8D91156A-C0D0-4024-8F70-8ED871F9A4D3}" dt="2023-08-16T04:26:12.637" v="1435" actId="26606"/>
          <ac:spMkLst>
            <pc:docMk/>
            <pc:sldMk cId="4156965450" sldId="5025"/>
            <ac:spMk id="15" creationId="{5E81CCFB-7BEF-4186-86FB-D09450B4D02D}"/>
          </ac:spMkLst>
        </pc:spChg>
        <pc:picChg chg="add mod">
          <ac:chgData name="Suhas Shirbavikar" userId="51cee0f4-3c96-4861-9ff6-641f4c21f38c" providerId="ADAL" clId="{8D91156A-C0D0-4024-8F70-8ED871F9A4D3}" dt="2023-08-16T04:26:18.966" v="1437" actId="962"/>
          <ac:picMkLst>
            <pc:docMk/>
            <pc:sldMk cId="4156965450" sldId="5025"/>
            <ac:picMk id="4" creationId="{436F5BE0-E0CD-CCED-F98C-957A6044E977}"/>
          </ac:picMkLst>
        </pc:picChg>
      </pc:sldChg>
      <pc:sldMasterChg chg="delSldLayout">
        <pc:chgData name="Suhas Shirbavikar" userId="51cee0f4-3c96-4861-9ff6-641f4c21f38c" providerId="ADAL" clId="{8D91156A-C0D0-4024-8F70-8ED871F9A4D3}" dt="2023-08-04T07:54:41.195" v="163" actId="47"/>
        <pc:sldMasterMkLst>
          <pc:docMk/>
          <pc:sldMasterMk cId="2334775294" sldId="2147483660"/>
        </pc:sldMasterMkLst>
        <pc:sldLayoutChg chg="del">
          <pc:chgData name="Suhas Shirbavikar" userId="51cee0f4-3c96-4861-9ff6-641f4c21f38c" providerId="ADAL" clId="{8D91156A-C0D0-4024-8F70-8ED871F9A4D3}" dt="2023-08-04T07:54:41.195" v="163" actId="47"/>
          <pc:sldLayoutMkLst>
            <pc:docMk/>
            <pc:sldMasterMk cId="2334775294" sldId="2147483660"/>
            <pc:sldLayoutMk cId="3048977698" sldId="2147483685"/>
          </pc:sldLayoutMkLst>
        </pc:sldLayoutChg>
      </pc:sldMasterChg>
    </pc:docChg>
  </pc:docChgLst>
  <pc:docChgLst>
    <pc:chgData name="Suhas Shirbavikar" userId="51cee0f4-3c96-4861-9ff6-641f4c21f38c" providerId="ADAL" clId="{CCCBE505-A69A-4297-A2BF-17F7E539CFD1}"/>
    <pc:docChg chg="undo custSel addSld delSld modSld">
      <pc:chgData name="Suhas Shirbavikar" userId="51cee0f4-3c96-4861-9ff6-641f4c21f38c" providerId="ADAL" clId="{CCCBE505-A69A-4297-A2BF-17F7E539CFD1}" dt="2023-08-03T02:41:05.099" v="65" actId="26606"/>
      <pc:docMkLst>
        <pc:docMk/>
      </pc:docMkLst>
      <pc:sldChg chg="modNotesTx">
        <pc:chgData name="Suhas Shirbavikar" userId="51cee0f4-3c96-4861-9ff6-641f4c21f38c" providerId="ADAL" clId="{CCCBE505-A69A-4297-A2BF-17F7E539CFD1}" dt="2023-08-01T06:17:23.663" v="0"/>
        <pc:sldMkLst>
          <pc:docMk/>
          <pc:sldMk cId="0" sldId="823"/>
        </pc:sldMkLst>
      </pc:sldChg>
      <pc:sldChg chg="addSp delSp modSp new mod">
        <pc:chgData name="Suhas Shirbavikar" userId="51cee0f4-3c96-4861-9ff6-641f4c21f38c" providerId="ADAL" clId="{CCCBE505-A69A-4297-A2BF-17F7E539CFD1}" dt="2023-08-01T09:17:17.017" v="32" actId="20577"/>
        <pc:sldMkLst>
          <pc:docMk/>
          <pc:sldMk cId="3550158379" sldId="4972"/>
        </pc:sldMkLst>
        <pc:spChg chg="del mod">
          <ac:chgData name="Suhas Shirbavikar" userId="51cee0f4-3c96-4861-9ff6-641f4c21f38c" providerId="ADAL" clId="{CCCBE505-A69A-4297-A2BF-17F7E539CFD1}" dt="2023-08-01T09:15:03.431" v="3" actId="12084"/>
          <ac:spMkLst>
            <pc:docMk/>
            <pc:sldMk cId="3550158379" sldId="4972"/>
            <ac:spMk id="2" creationId="{F7D71873-4BCC-6C94-7061-ACD4DD309549}"/>
          </ac:spMkLst>
        </pc:spChg>
        <pc:spChg chg="mod">
          <ac:chgData name="Suhas Shirbavikar" userId="51cee0f4-3c96-4861-9ff6-641f4c21f38c" providerId="ADAL" clId="{CCCBE505-A69A-4297-A2BF-17F7E539CFD1}" dt="2023-08-01T09:15:14.210" v="20" actId="20577"/>
          <ac:spMkLst>
            <pc:docMk/>
            <pc:sldMk cId="3550158379" sldId="4972"/>
            <ac:spMk id="3" creationId="{3D2D838B-42F5-CAAA-3363-A23872B6140A}"/>
          </ac:spMkLst>
        </pc:spChg>
        <pc:graphicFrameChg chg="add mod">
          <ac:chgData name="Suhas Shirbavikar" userId="51cee0f4-3c96-4861-9ff6-641f4c21f38c" providerId="ADAL" clId="{CCCBE505-A69A-4297-A2BF-17F7E539CFD1}" dt="2023-08-01T09:17:17.017" v="32" actId="20577"/>
          <ac:graphicFrameMkLst>
            <pc:docMk/>
            <pc:sldMk cId="3550158379" sldId="4972"/>
            <ac:graphicFrameMk id="4" creationId="{68E5A65A-41B9-CB9C-B90A-1F3FE6B0A85A}"/>
          </ac:graphicFrameMkLst>
        </pc:graphicFrameChg>
      </pc:sldChg>
      <pc:sldChg chg="addSp delSp modSp new mod">
        <pc:chgData name="Suhas Shirbavikar" userId="51cee0f4-3c96-4861-9ff6-641f4c21f38c" providerId="ADAL" clId="{CCCBE505-A69A-4297-A2BF-17F7E539CFD1}" dt="2023-08-01T09:19:04.096" v="47" actId="12084"/>
        <pc:sldMkLst>
          <pc:docMk/>
          <pc:sldMk cId="576083166" sldId="4973"/>
        </pc:sldMkLst>
        <pc:spChg chg="add del mod">
          <ac:chgData name="Suhas Shirbavikar" userId="51cee0f4-3c96-4861-9ff6-641f4c21f38c" providerId="ADAL" clId="{CCCBE505-A69A-4297-A2BF-17F7E539CFD1}" dt="2023-08-01T09:19:04.096" v="47" actId="12084"/>
          <ac:spMkLst>
            <pc:docMk/>
            <pc:sldMk cId="576083166" sldId="4973"/>
            <ac:spMk id="2" creationId="{0B4E839B-E104-5621-3B64-C771ECAEC7F2}"/>
          </ac:spMkLst>
        </pc:spChg>
        <pc:graphicFrameChg chg="add del mod">
          <ac:chgData name="Suhas Shirbavikar" userId="51cee0f4-3c96-4861-9ff6-641f4c21f38c" providerId="ADAL" clId="{CCCBE505-A69A-4297-A2BF-17F7E539CFD1}" dt="2023-08-01T09:18:20.764" v="36" actId="12084"/>
          <ac:graphicFrameMkLst>
            <pc:docMk/>
            <pc:sldMk cId="576083166" sldId="4973"/>
            <ac:graphicFrameMk id="4" creationId="{086B4C3D-6EBF-5A2E-70A6-B1B8AF24A4D7}"/>
          </ac:graphicFrameMkLst>
        </pc:graphicFrameChg>
        <pc:graphicFrameChg chg="add del mod">
          <ac:chgData name="Suhas Shirbavikar" userId="51cee0f4-3c96-4861-9ff6-641f4c21f38c" providerId="ADAL" clId="{CCCBE505-A69A-4297-A2BF-17F7E539CFD1}" dt="2023-08-01T09:18:28.188" v="38" actId="12084"/>
          <ac:graphicFrameMkLst>
            <pc:docMk/>
            <pc:sldMk cId="576083166" sldId="4973"/>
            <ac:graphicFrameMk id="5" creationId="{C33637E7-FCE7-5595-E847-A6B3781E92E9}"/>
          </ac:graphicFrameMkLst>
        </pc:graphicFrameChg>
        <pc:graphicFrameChg chg="add del mod">
          <ac:chgData name="Suhas Shirbavikar" userId="51cee0f4-3c96-4861-9ff6-641f4c21f38c" providerId="ADAL" clId="{CCCBE505-A69A-4297-A2BF-17F7E539CFD1}" dt="2023-08-01T09:18:37.792" v="40" actId="12084"/>
          <ac:graphicFrameMkLst>
            <pc:docMk/>
            <pc:sldMk cId="576083166" sldId="4973"/>
            <ac:graphicFrameMk id="6" creationId="{5A66AAC5-298D-DC61-4484-1E6E477F2413}"/>
          </ac:graphicFrameMkLst>
        </pc:graphicFrameChg>
        <pc:graphicFrameChg chg="add del mod">
          <ac:chgData name="Suhas Shirbavikar" userId="51cee0f4-3c96-4861-9ff6-641f4c21f38c" providerId="ADAL" clId="{CCCBE505-A69A-4297-A2BF-17F7E539CFD1}" dt="2023-08-01T09:19:04.096" v="47" actId="12084"/>
          <ac:graphicFrameMkLst>
            <pc:docMk/>
            <pc:sldMk cId="576083166" sldId="4973"/>
            <ac:graphicFrameMk id="7" creationId="{BE5DA13E-0D4A-80F3-A5B4-ACB2C675A219}"/>
          </ac:graphicFrameMkLst>
        </pc:graphicFrameChg>
      </pc:sldChg>
      <pc:sldChg chg="addSp delSp modSp new mod setBg setClrOvrMap">
        <pc:chgData name="Suhas Shirbavikar" userId="51cee0f4-3c96-4861-9ff6-641f4c21f38c" providerId="ADAL" clId="{CCCBE505-A69A-4297-A2BF-17F7E539CFD1}" dt="2023-08-03T02:41:05.099" v="65" actId="26606"/>
        <pc:sldMkLst>
          <pc:docMk/>
          <pc:sldMk cId="1623951515" sldId="4974"/>
        </pc:sldMkLst>
        <pc:spChg chg="mod">
          <ac:chgData name="Suhas Shirbavikar" userId="51cee0f4-3c96-4861-9ff6-641f4c21f38c" providerId="ADAL" clId="{CCCBE505-A69A-4297-A2BF-17F7E539CFD1}" dt="2023-08-03T02:41:05.099" v="65" actId="26606"/>
          <ac:spMkLst>
            <pc:docMk/>
            <pc:sldMk cId="1623951515" sldId="4974"/>
            <ac:spMk id="2" creationId="{9D0843D8-25EA-5D80-FDDA-D02D7DE8AE07}"/>
          </ac:spMkLst>
        </pc:spChg>
        <pc:spChg chg="del">
          <ac:chgData name="Suhas Shirbavikar" userId="51cee0f4-3c96-4861-9ff6-641f4c21f38c" providerId="ADAL" clId="{CCCBE505-A69A-4297-A2BF-17F7E539CFD1}" dt="2023-08-03T02:41:05.099" v="65" actId="26606"/>
          <ac:spMkLst>
            <pc:docMk/>
            <pc:sldMk cId="1623951515" sldId="4974"/>
            <ac:spMk id="3" creationId="{9B2140F6-C1DA-51CD-09AD-EEDD044ED0DE}"/>
          </ac:spMkLst>
        </pc:spChg>
        <pc:spChg chg="add del">
          <ac:chgData name="Suhas Shirbavikar" userId="51cee0f4-3c96-4861-9ff6-641f4c21f38c" providerId="ADAL" clId="{CCCBE505-A69A-4297-A2BF-17F7E539CFD1}" dt="2023-08-03T02:40:43.112" v="63"/>
          <ac:spMkLst>
            <pc:docMk/>
            <pc:sldMk cId="1623951515" sldId="4974"/>
            <ac:spMk id="4" creationId="{8904E598-C1C0-37C3-8D11-ED9A0B042675}"/>
          </ac:spMkLst>
        </pc:spChg>
        <pc:spChg chg="add del">
          <ac:chgData name="Suhas Shirbavikar" userId="51cee0f4-3c96-4861-9ff6-641f4c21f38c" providerId="ADAL" clId="{CCCBE505-A69A-4297-A2BF-17F7E539CFD1}" dt="2023-08-03T02:40:43.112" v="63"/>
          <ac:spMkLst>
            <pc:docMk/>
            <pc:sldMk cId="1623951515" sldId="4974"/>
            <ac:spMk id="5" creationId="{2A55C452-C165-CB75-B32A-ECDA235D7EC5}"/>
          </ac:spMkLst>
        </pc:spChg>
        <pc:spChg chg="add del">
          <ac:chgData name="Suhas Shirbavikar" userId="51cee0f4-3c96-4861-9ff6-641f4c21f38c" providerId="ADAL" clId="{CCCBE505-A69A-4297-A2BF-17F7E539CFD1}" dt="2023-08-03T02:40:43.112" v="63"/>
          <ac:spMkLst>
            <pc:docMk/>
            <pc:sldMk cId="1623951515" sldId="4974"/>
            <ac:spMk id="6" creationId="{F66A8D8D-BE4A-D0CD-5433-FB3DA9DBF0B3}"/>
          </ac:spMkLst>
        </pc:spChg>
        <pc:spChg chg="add del">
          <ac:chgData name="Suhas Shirbavikar" userId="51cee0f4-3c96-4861-9ff6-641f4c21f38c" providerId="ADAL" clId="{CCCBE505-A69A-4297-A2BF-17F7E539CFD1}" dt="2023-08-03T02:40:43.112" v="63"/>
          <ac:spMkLst>
            <pc:docMk/>
            <pc:sldMk cId="1623951515" sldId="4974"/>
            <ac:spMk id="7" creationId="{CDB93290-9470-559E-80CF-B47A9E32DB04}"/>
          </ac:spMkLst>
        </pc:spChg>
        <pc:spChg chg="add del">
          <ac:chgData name="Suhas Shirbavikar" userId="51cee0f4-3c96-4861-9ff6-641f4c21f38c" providerId="ADAL" clId="{CCCBE505-A69A-4297-A2BF-17F7E539CFD1}" dt="2023-08-03T02:40:43.112" v="63"/>
          <ac:spMkLst>
            <pc:docMk/>
            <pc:sldMk cId="1623951515" sldId="4974"/>
            <ac:spMk id="8" creationId="{59FED454-9A61-40E0-FCCF-F6DF710EFD23}"/>
          </ac:spMkLst>
        </pc:spChg>
        <pc:spChg chg="add del">
          <ac:chgData name="Suhas Shirbavikar" userId="51cee0f4-3c96-4861-9ff6-641f4c21f38c" providerId="ADAL" clId="{CCCBE505-A69A-4297-A2BF-17F7E539CFD1}" dt="2023-08-03T02:40:43.112" v="63"/>
          <ac:spMkLst>
            <pc:docMk/>
            <pc:sldMk cId="1623951515" sldId="4974"/>
            <ac:spMk id="9" creationId="{96E76933-1CB5-6943-53A4-FE7C4AC2C789}"/>
          </ac:spMkLst>
        </pc:spChg>
        <pc:spChg chg="add del">
          <ac:chgData name="Suhas Shirbavikar" userId="51cee0f4-3c96-4861-9ff6-641f4c21f38c" providerId="ADAL" clId="{CCCBE505-A69A-4297-A2BF-17F7E539CFD1}" dt="2023-08-03T02:40:43.112" v="63"/>
          <ac:spMkLst>
            <pc:docMk/>
            <pc:sldMk cId="1623951515" sldId="4974"/>
            <ac:spMk id="10" creationId="{12B8D28F-2F7C-9D5F-60D8-41B181CD62C8}"/>
          </ac:spMkLst>
        </pc:spChg>
        <pc:spChg chg="add del">
          <ac:chgData name="Suhas Shirbavikar" userId="51cee0f4-3c96-4861-9ff6-641f4c21f38c" providerId="ADAL" clId="{CCCBE505-A69A-4297-A2BF-17F7E539CFD1}" dt="2023-08-03T02:40:43.112" v="63"/>
          <ac:spMkLst>
            <pc:docMk/>
            <pc:sldMk cId="1623951515" sldId="4974"/>
            <ac:spMk id="12" creationId="{6C56FAEF-EC0E-8447-BE4E-7E0879E7918F}"/>
          </ac:spMkLst>
        </pc:spChg>
        <pc:spChg chg="add del">
          <ac:chgData name="Suhas Shirbavikar" userId="51cee0f4-3c96-4861-9ff6-641f4c21f38c" providerId="ADAL" clId="{CCCBE505-A69A-4297-A2BF-17F7E539CFD1}" dt="2023-08-03T02:40:43.112" v="63"/>
          <ac:spMkLst>
            <pc:docMk/>
            <pc:sldMk cId="1623951515" sldId="4974"/>
            <ac:spMk id="13" creationId="{10E4C497-6218-6FCF-B799-A31FFE04129B}"/>
          </ac:spMkLst>
        </pc:spChg>
        <pc:spChg chg="add">
          <ac:chgData name="Suhas Shirbavikar" userId="51cee0f4-3c96-4861-9ff6-641f4c21f38c" providerId="ADAL" clId="{CCCBE505-A69A-4297-A2BF-17F7E539CFD1}" dt="2023-08-03T02:41:05.099" v="65" actId="26606"/>
          <ac:spMkLst>
            <pc:docMk/>
            <pc:sldMk cId="1623951515" sldId="4974"/>
            <ac:spMk id="14" creationId="{71B2258F-86CA-4D4D-8270-BC05FCDEBFB3}"/>
          </ac:spMkLst>
        </pc:spChg>
        <pc:graphicFrameChg chg="add del mod">
          <ac:chgData name="Suhas Shirbavikar" userId="51cee0f4-3c96-4861-9ff6-641f4c21f38c" providerId="ADAL" clId="{CCCBE505-A69A-4297-A2BF-17F7E539CFD1}" dt="2023-08-03T02:40:43.112" v="63"/>
          <ac:graphicFrameMkLst>
            <pc:docMk/>
            <pc:sldMk cId="1623951515" sldId="4974"/>
            <ac:graphicFrameMk id="11" creationId="{4F5948C1-C6C5-66CD-1947-645BE441D53B}"/>
          </ac:graphicFrameMkLst>
        </pc:graphicFrameChg>
        <pc:picChg chg="add">
          <ac:chgData name="Suhas Shirbavikar" userId="51cee0f4-3c96-4861-9ff6-641f4c21f38c" providerId="ADAL" clId="{CCCBE505-A69A-4297-A2BF-17F7E539CFD1}" dt="2023-08-03T02:41:05.099" v="65" actId="26606"/>
          <ac:picMkLst>
            <pc:docMk/>
            <pc:sldMk cId="1623951515" sldId="4974"/>
            <ac:picMk id="15" creationId="{E1090B53-F086-BAF4-093D-D541F7730384}"/>
          </ac:picMkLst>
        </pc:picChg>
      </pc:sldChg>
      <pc:sldChg chg="new del">
        <pc:chgData name="Suhas Shirbavikar" userId="51cee0f4-3c96-4861-9ff6-641f4c21f38c" providerId="ADAL" clId="{CCCBE505-A69A-4297-A2BF-17F7E539CFD1}" dt="2023-08-02T05:51:26.029" v="49" actId="680"/>
        <pc:sldMkLst>
          <pc:docMk/>
          <pc:sldMk cId="2505073778" sldId="4974"/>
        </pc:sldMkLst>
      </pc:sldChg>
      <pc:sldChg chg="addSp new del mod modNotesTx">
        <pc:chgData name="Suhas Shirbavikar" userId="51cee0f4-3c96-4861-9ff6-641f4c21f38c" providerId="ADAL" clId="{CCCBE505-A69A-4297-A2BF-17F7E539CFD1}" dt="2023-08-02T05:53:42.931" v="59" actId="2696"/>
        <pc:sldMkLst>
          <pc:docMk/>
          <pc:sldMk cId="4010195549" sldId="4974"/>
        </pc:sldMkLst>
        <pc:picChg chg="add">
          <ac:chgData name="Suhas Shirbavikar" userId="51cee0f4-3c96-4861-9ff6-641f4c21f38c" providerId="ADAL" clId="{CCCBE505-A69A-4297-A2BF-17F7E539CFD1}" dt="2023-08-02T05:51:29.229" v="51" actId="22"/>
          <ac:picMkLst>
            <pc:docMk/>
            <pc:sldMk cId="4010195549" sldId="4974"/>
            <ac:picMk id="5" creationId="{233CDD33-6DB1-1A94-2FFA-CD8E5244C0CB}"/>
          </ac:picMkLst>
        </pc:picChg>
      </pc:sldChg>
      <pc:sldChg chg="modSp new del mod">
        <pc:chgData name="Suhas Shirbavikar" userId="51cee0f4-3c96-4861-9ff6-641f4c21f38c" providerId="ADAL" clId="{CCCBE505-A69A-4297-A2BF-17F7E539CFD1}" dt="2023-08-02T05:53:42.931" v="59" actId="2696"/>
        <pc:sldMkLst>
          <pc:docMk/>
          <pc:sldMk cId="1064651461" sldId="4975"/>
        </pc:sldMkLst>
        <pc:spChg chg="mod">
          <ac:chgData name="Suhas Shirbavikar" userId="51cee0f4-3c96-4861-9ff6-641f4c21f38c" providerId="ADAL" clId="{CCCBE505-A69A-4297-A2BF-17F7E539CFD1}" dt="2023-08-02T05:52:29.556" v="58" actId="6549"/>
          <ac:spMkLst>
            <pc:docMk/>
            <pc:sldMk cId="1064651461" sldId="4975"/>
            <ac:spMk id="2" creationId="{1A83BF2A-9A3B-D2AF-09BE-A572A99FA2E2}"/>
          </ac:spMkLst>
        </pc:spChg>
      </pc:sldChg>
    </pc:docChg>
  </pc:docChgLst>
  <pc:docChgLst>
    <pc:chgData name="Suhas Shirbavikar" userId="51cee0f4-3c96-4861-9ff6-641f4c21f38c" providerId="ADAL" clId="{32B71956-6A0E-4E8C-831A-D36C79270836}"/>
    <pc:docChg chg="undo custSel addSld delSld modSld sldOrd modMainMaster">
      <pc:chgData name="Suhas Shirbavikar" userId="51cee0f4-3c96-4861-9ff6-641f4c21f38c" providerId="ADAL" clId="{32B71956-6A0E-4E8C-831A-D36C79270836}" dt="2023-08-22T02:09:04.818" v="630" actId="729"/>
      <pc:docMkLst>
        <pc:docMk/>
      </pc:docMkLst>
      <pc:sldChg chg="del">
        <pc:chgData name="Suhas Shirbavikar" userId="51cee0f4-3c96-4861-9ff6-641f4c21f38c" providerId="ADAL" clId="{32B71956-6A0E-4E8C-831A-D36C79270836}" dt="2023-08-18T02:00:57.499" v="408" actId="2696"/>
        <pc:sldMkLst>
          <pc:docMk/>
          <pc:sldMk cId="1046813954" sldId="256"/>
        </pc:sldMkLst>
      </pc:sldChg>
      <pc:sldChg chg="addSp delSp modSp mod ord setBg setClrOvrMap modNotesTx">
        <pc:chgData name="Suhas Shirbavikar" userId="51cee0f4-3c96-4861-9ff6-641f4c21f38c" providerId="ADAL" clId="{32B71956-6A0E-4E8C-831A-D36C79270836}" dt="2023-08-18T08:28:20.236" v="552" actId="20577"/>
        <pc:sldMkLst>
          <pc:docMk/>
          <pc:sldMk cId="1446073769" sldId="257"/>
        </pc:sldMkLst>
        <pc:spChg chg="mod">
          <ac:chgData name="Suhas Shirbavikar" userId="51cee0f4-3c96-4861-9ff6-641f4c21f38c" providerId="ADAL" clId="{32B71956-6A0E-4E8C-831A-D36C79270836}" dt="2023-08-17T01:42:23.897" v="46" actId="26606"/>
          <ac:spMkLst>
            <pc:docMk/>
            <pc:sldMk cId="1446073769" sldId="257"/>
            <ac:spMk id="2" creationId="{7C663ABF-B6F2-1538-304E-4353122C070C}"/>
          </ac:spMkLst>
        </pc:spChg>
        <pc:spChg chg="add del">
          <ac:chgData name="Suhas Shirbavikar" userId="51cee0f4-3c96-4861-9ff6-641f4c21f38c" providerId="ADAL" clId="{32B71956-6A0E-4E8C-831A-D36C79270836}" dt="2023-08-17T01:42:23.960" v="47" actId="26606"/>
          <ac:spMkLst>
            <pc:docMk/>
            <pc:sldMk cId="1446073769" sldId="257"/>
            <ac:spMk id="3" creationId="{A49A5CED-8728-AE78-2493-72EAA643DC65}"/>
          </ac:spMkLst>
        </pc:spChg>
        <pc:spChg chg="add del">
          <ac:chgData name="Suhas Shirbavikar" userId="51cee0f4-3c96-4861-9ff6-641f4c21f38c" providerId="ADAL" clId="{32B71956-6A0E-4E8C-831A-D36C79270836}" dt="2023-08-17T01:42:18.634" v="44" actId="26606"/>
          <ac:spMkLst>
            <pc:docMk/>
            <pc:sldMk cId="1446073769" sldId="257"/>
            <ac:spMk id="10" creationId="{9228552E-C8B1-4A80-8448-0787CE0FC704}"/>
          </ac:spMkLst>
        </pc:spChg>
        <pc:spChg chg="add del">
          <ac:chgData name="Suhas Shirbavikar" userId="51cee0f4-3c96-4861-9ff6-641f4c21f38c" providerId="ADAL" clId="{32B71956-6A0E-4E8C-831A-D36C79270836}" dt="2023-08-17T01:42:23.897" v="46" actId="26606"/>
          <ac:spMkLst>
            <pc:docMk/>
            <pc:sldMk cId="1446073769" sldId="257"/>
            <ac:spMk id="12" creationId="{0844A943-BF79-4FEA-ABB1-3BD54D236606}"/>
          </ac:spMkLst>
        </pc:spChg>
        <pc:spChg chg="add del">
          <ac:chgData name="Suhas Shirbavikar" userId="51cee0f4-3c96-4861-9ff6-641f4c21f38c" providerId="ADAL" clId="{32B71956-6A0E-4E8C-831A-D36C79270836}" dt="2023-08-17T01:42:23.897" v="46" actId="26606"/>
          <ac:spMkLst>
            <pc:docMk/>
            <pc:sldMk cId="1446073769" sldId="257"/>
            <ac:spMk id="13" creationId="{3346177D-ADC4-4968-B747-5CFCD390B5B9}"/>
          </ac:spMkLst>
        </pc:spChg>
        <pc:spChg chg="add del">
          <ac:chgData name="Suhas Shirbavikar" userId="51cee0f4-3c96-4861-9ff6-641f4c21f38c" providerId="ADAL" clId="{32B71956-6A0E-4E8C-831A-D36C79270836}" dt="2023-08-17T01:42:23.897" v="46" actId="26606"/>
          <ac:spMkLst>
            <pc:docMk/>
            <pc:sldMk cId="1446073769" sldId="257"/>
            <ac:spMk id="14" creationId="{6437CC72-F4A8-4DC3-AFAB-D22C482C8100}"/>
          </ac:spMkLst>
        </pc:spChg>
        <pc:spChg chg="add del">
          <ac:chgData name="Suhas Shirbavikar" userId="51cee0f4-3c96-4861-9ff6-641f4c21f38c" providerId="ADAL" clId="{32B71956-6A0E-4E8C-831A-D36C79270836}" dt="2023-08-17T01:42:23.897" v="46" actId="26606"/>
          <ac:spMkLst>
            <pc:docMk/>
            <pc:sldMk cId="1446073769" sldId="257"/>
            <ac:spMk id="15" creationId="{A49A5CED-8728-AE78-2493-72EAA643DC65}"/>
          </ac:spMkLst>
        </pc:spChg>
        <pc:graphicFrameChg chg="add del">
          <ac:chgData name="Suhas Shirbavikar" userId="51cee0f4-3c96-4861-9ff6-641f4c21f38c" providerId="ADAL" clId="{32B71956-6A0E-4E8C-831A-D36C79270836}" dt="2023-08-17T01:42:18.634" v="44" actId="26606"/>
          <ac:graphicFrameMkLst>
            <pc:docMk/>
            <pc:sldMk cId="1446073769" sldId="257"/>
            <ac:graphicFrameMk id="5" creationId="{9D939D1A-3836-F4AE-A00A-10E9BEC4039C}"/>
          </ac:graphicFrameMkLst>
        </pc:graphicFrameChg>
        <pc:graphicFrameChg chg="add mod">
          <ac:chgData name="Suhas Shirbavikar" userId="51cee0f4-3c96-4861-9ff6-641f4c21f38c" providerId="ADAL" clId="{32B71956-6A0E-4E8C-831A-D36C79270836}" dt="2023-08-18T08:28:20.236" v="552" actId="20577"/>
          <ac:graphicFrameMkLst>
            <pc:docMk/>
            <pc:sldMk cId="1446073769" sldId="257"/>
            <ac:graphicFrameMk id="17" creationId="{F3974864-90A7-7181-2C0D-94A61BCFCBC2}"/>
          </ac:graphicFrameMkLst>
        </pc:graphicFrameChg>
        <pc:picChg chg="add del">
          <ac:chgData name="Suhas Shirbavikar" userId="51cee0f4-3c96-4861-9ff6-641f4c21f38c" providerId="ADAL" clId="{32B71956-6A0E-4E8C-831A-D36C79270836}" dt="2023-08-17T01:42:18.634" v="44" actId="26606"/>
          <ac:picMkLst>
            <pc:docMk/>
            <pc:sldMk cId="1446073769" sldId="257"/>
            <ac:picMk id="6" creationId="{46E3B412-F4D5-F92F-AF2D-48A8B982EE71}"/>
          </ac:picMkLst>
        </pc:picChg>
        <pc:picChg chg="add del">
          <ac:chgData name="Suhas Shirbavikar" userId="51cee0f4-3c96-4861-9ff6-641f4c21f38c" providerId="ADAL" clId="{32B71956-6A0E-4E8C-831A-D36C79270836}" dt="2023-08-17T01:42:23.897" v="46" actId="26606"/>
          <ac:picMkLst>
            <pc:docMk/>
            <pc:sldMk cId="1446073769" sldId="257"/>
            <ac:picMk id="7" creationId="{31DB34C4-5785-918D-FF14-BC7A0A6239BC}"/>
          </ac:picMkLst>
        </pc:picChg>
      </pc:sldChg>
      <pc:sldChg chg="del">
        <pc:chgData name="Suhas Shirbavikar" userId="51cee0f4-3c96-4861-9ff6-641f4c21f38c" providerId="ADAL" clId="{32B71956-6A0E-4E8C-831A-D36C79270836}" dt="2023-08-18T02:00:28.055" v="406" actId="2696"/>
        <pc:sldMkLst>
          <pc:docMk/>
          <pc:sldMk cId="2626661703" sldId="261"/>
        </pc:sldMkLst>
      </pc:sldChg>
      <pc:sldChg chg="delDesignElem">
        <pc:chgData name="Suhas Shirbavikar" userId="51cee0f4-3c96-4861-9ff6-641f4c21f38c" providerId="ADAL" clId="{32B71956-6A0E-4E8C-831A-D36C79270836}" dt="2023-08-18T02:00:37.923" v="407"/>
        <pc:sldMkLst>
          <pc:docMk/>
          <pc:sldMk cId="2984657388" sldId="261"/>
        </pc:sldMkLst>
      </pc:sldChg>
      <pc:sldChg chg="modSp mod">
        <pc:chgData name="Suhas Shirbavikar" userId="51cee0f4-3c96-4861-9ff6-641f4c21f38c" providerId="ADAL" clId="{32B71956-6A0E-4E8C-831A-D36C79270836}" dt="2023-08-17T13:39:44.904" v="322" actId="20577"/>
        <pc:sldMkLst>
          <pc:docMk/>
          <pc:sldMk cId="1202558038" sldId="262"/>
        </pc:sldMkLst>
        <pc:spChg chg="mod">
          <ac:chgData name="Suhas Shirbavikar" userId="51cee0f4-3c96-4861-9ff6-641f4c21f38c" providerId="ADAL" clId="{32B71956-6A0E-4E8C-831A-D36C79270836}" dt="2023-08-17T13:39:44.904" v="322" actId="20577"/>
          <ac:spMkLst>
            <pc:docMk/>
            <pc:sldMk cId="1202558038" sldId="262"/>
            <ac:spMk id="2" creationId="{DD9BF9F0-B4F4-D7EF-D620-F16A291692FB}"/>
          </ac:spMkLst>
        </pc:spChg>
      </pc:sldChg>
      <pc:sldChg chg="del">
        <pc:chgData name="Suhas Shirbavikar" userId="51cee0f4-3c96-4861-9ff6-641f4c21f38c" providerId="ADAL" clId="{32B71956-6A0E-4E8C-831A-D36C79270836}" dt="2023-08-17T08:35:07.242" v="215" actId="2696"/>
        <pc:sldMkLst>
          <pc:docMk/>
          <pc:sldMk cId="1256292577" sldId="262"/>
        </pc:sldMkLst>
      </pc:sldChg>
      <pc:sldChg chg="modSp del mod">
        <pc:chgData name="Suhas Shirbavikar" userId="51cee0f4-3c96-4861-9ff6-641f4c21f38c" providerId="ADAL" clId="{32B71956-6A0E-4E8C-831A-D36C79270836}" dt="2023-08-17T08:07:25.514" v="159" actId="2696"/>
        <pc:sldMkLst>
          <pc:docMk/>
          <pc:sldMk cId="2098116174" sldId="262"/>
        </pc:sldMkLst>
        <pc:spChg chg="mod">
          <ac:chgData name="Suhas Shirbavikar" userId="51cee0f4-3c96-4861-9ff6-641f4c21f38c" providerId="ADAL" clId="{32B71956-6A0E-4E8C-831A-D36C79270836}" dt="2023-08-17T01:09:14.894" v="42" actId="20577"/>
          <ac:spMkLst>
            <pc:docMk/>
            <pc:sldMk cId="2098116174" sldId="262"/>
            <ac:spMk id="2" creationId="{DD9BF9F0-B4F4-D7EF-D620-F16A291692FB}"/>
          </ac:spMkLst>
        </pc:spChg>
        <pc:spChg chg="mod">
          <ac:chgData name="Suhas Shirbavikar" userId="51cee0f4-3c96-4861-9ff6-641f4c21f38c" providerId="ADAL" clId="{32B71956-6A0E-4E8C-831A-D36C79270836}" dt="2023-08-17T01:08:58.436" v="37" actId="1076"/>
          <ac:spMkLst>
            <pc:docMk/>
            <pc:sldMk cId="2098116174" sldId="262"/>
            <ac:spMk id="7" creationId="{A0A45690-5B0D-D842-1535-84273A1FC54C}"/>
          </ac:spMkLst>
        </pc:spChg>
      </pc:sldChg>
      <pc:sldChg chg="del">
        <pc:chgData name="Suhas Shirbavikar" userId="51cee0f4-3c96-4861-9ff6-641f4c21f38c" providerId="ADAL" clId="{32B71956-6A0E-4E8C-831A-D36C79270836}" dt="2023-08-17T08:33:43.986" v="212" actId="2696"/>
        <pc:sldMkLst>
          <pc:docMk/>
          <pc:sldMk cId="1563159797" sldId="265"/>
        </pc:sldMkLst>
      </pc:sldChg>
      <pc:sldChg chg="del">
        <pc:chgData name="Suhas Shirbavikar" userId="51cee0f4-3c96-4861-9ff6-641f4c21f38c" providerId="ADAL" clId="{32B71956-6A0E-4E8C-831A-D36C79270836}" dt="2023-08-17T08:38:27.584" v="235" actId="47"/>
        <pc:sldMkLst>
          <pc:docMk/>
          <pc:sldMk cId="3859115375" sldId="265"/>
        </pc:sldMkLst>
      </pc:sldChg>
      <pc:sldChg chg="modSp modAnim">
        <pc:chgData name="Suhas Shirbavikar" userId="51cee0f4-3c96-4861-9ff6-641f4c21f38c" providerId="ADAL" clId="{32B71956-6A0E-4E8C-831A-D36C79270836}" dt="2023-08-18T08:19:56.536" v="522" actId="6549"/>
        <pc:sldMkLst>
          <pc:docMk/>
          <pc:sldMk cId="2658120665" sldId="268"/>
        </pc:sldMkLst>
        <pc:spChg chg="mod">
          <ac:chgData name="Suhas Shirbavikar" userId="51cee0f4-3c96-4861-9ff6-641f4c21f38c" providerId="ADAL" clId="{32B71956-6A0E-4E8C-831A-D36C79270836}" dt="2023-08-18T08:19:56.536" v="522" actId="6549"/>
          <ac:spMkLst>
            <pc:docMk/>
            <pc:sldMk cId="2658120665" sldId="268"/>
            <ac:spMk id="7" creationId="{C993C24D-7520-105E-74B6-A06857F85880}"/>
          </ac:spMkLst>
        </pc:spChg>
      </pc:sldChg>
      <pc:sldChg chg="addSp modSp mod ord modAnim modNotesTx">
        <pc:chgData name="Suhas Shirbavikar" userId="51cee0f4-3c96-4861-9ff6-641f4c21f38c" providerId="ADAL" clId="{32B71956-6A0E-4E8C-831A-D36C79270836}" dt="2023-08-17T09:40:38.883" v="238"/>
        <pc:sldMkLst>
          <pc:docMk/>
          <pc:sldMk cId="3961622913" sldId="271"/>
        </pc:sldMkLst>
        <pc:graphicFrameChg chg="mod">
          <ac:chgData name="Suhas Shirbavikar" userId="51cee0f4-3c96-4861-9ff6-641f4c21f38c" providerId="ADAL" clId="{32B71956-6A0E-4E8C-831A-D36C79270836}" dt="2023-08-17T09:40:11.337" v="236"/>
          <ac:graphicFrameMkLst>
            <pc:docMk/>
            <pc:sldMk cId="3961622913" sldId="271"/>
            <ac:graphicFrameMk id="3" creationId="{A9388C1D-8D30-7AD4-2C30-F32C12466D69}"/>
          </ac:graphicFrameMkLst>
        </pc:graphicFrameChg>
        <pc:picChg chg="add mod">
          <ac:chgData name="Suhas Shirbavikar" userId="51cee0f4-3c96-4861-9ff6-641f4c21f38c" providerId="ADAL" clId="{32B71956-6A0E-4E8C-831A-D36C79270836}" dt="2023-08-17T07:51:04.853" v="126" actId="1076"/>
          <ac:picMkLst>
            <pc:docMk/>
            <pc:sldMk cId="3961622913" sldId="271"/>
            <ac:picMk id="5" creationId="{55335CC2-6A1D-2957-24F5-30E72CEB0E0F}"/>
          </ac:picMkLst>
        </pc:picChg>
      </pc:sldChg>
      <pc:sldChg chg="addSp delSp modSp mod setBg">
        <pc:chgData name="Suhas Shirbavikar" userId="51cee0f4-3c96-4861-9ff6-641f4c21f38c" providerId="ADAL" clId="{32B71956-6A0E-4E8C-831A-D36C79270836}" dt="2023-08-17T17:13:04.755" v="383" actId="255"/>
        <pc:sldMkLst>
          <pc:docMk/>
          <pc:sldMk cId="2394917355" sldId="273"/>
        </pc:sldMkLst>
        <pc:spChg chg="del">
          <ac:chgData name="Suhas Shirbavikar" userId="51cee0f4-3c96-4861-9ff6-641f4c21f38c" providerId="ADAL" clId="{32B71956-6A0E-4E8C-831A-D36C79270836}" dt="2023-08-17T17:12:15.347" v="377" actId="26606"/>
          <ac:spMkLst>
            <pc:docMk/>
            <pc:sldMk cId="2394917355" sldId="273"/>
            <ac:spMk id="2" creationId="{80F8F356-AB19-FCDC-A395-6E09F38B16A1}"/>
          </ac:spMkLst>
        </pc:spChg>
        <pc:spChg chg="del">
          <ac:chgData name="Suhas Shirbavikar" userId="51cee0f4-3c96-4861-9ff6-641f4c21f38c" providerId="ADAL" clId="{32B71956-6A0E-4E8C-831A-D36C79270836}" dt="2023-08-17T17:12:15.347" v="377" actId="26606"/>
          <ac:spMkLst>
            <pc:docMk/>
            <pc:sldMk cId="2394917355" sldId="273"/>
            <ac:spMk id="3" creationId="{0D3B1D29-3482-D66D-9FDD-1075B370F145}"/>
          </ac:spMkLst>
        </pc:spChg>
        <pc:spChg chg="add mod">
          <ac:chgData name="Suhas Shirbavikar" userId="51cee0f4-3c96-4861-9ff6-641f4c21f38c" providerId="ADAL" clId="{32B71956-6A0E-4E8C-831A-D36C79270836}" dt="2023-08-17T17:13:04.755" v="383" actId="255"/>
          <ac:spMkLst>
            <pc:docMk/>
            <pc:sldMk cId="2394917355" sldId="273"/>
            <ac:spMk id="4" creationId="{23652751-5F10-A50A-3CCD-43A13145FBCD}"/>
          </ac:spMkLst>
        </pc:spChg>
        <pc:spChg chg="add">
          <ac:chgData name="Suhas Shirbavikar" userId="51cee0f4-3c96-4861-9ff6-641f4c21f38c" providerId="ADAL" clId="{32B71956-6A0E-4E8C-831A-D36C79270836}" dt="2023-08-17T17:12:15.347" v="377" actId="26606"/>
          <ac:spMkLst>
            <pc:docMk/>
            <pc:sldMk cId="2394917355" sldId="273"/>
            <ac:spMk id="10" creationId="{32BC26D8-82FB-445E-AA49-62A77D7C1EE0}"/>
          </ac:spMkLst>
        </pc:spChg>
        <pc:spChg chg="add">
          <ac:chgData name="Suhas Shirbavikar" userId="51cee0f4-3c96-4861-9ff6-641f4c21f38c" providerId="ADAL" clId="{32B71956-6A0E-4E8C-831A-D36C79270836}" dt="2023-08-17T17:12:15.347" v="377" actId="26606"/>
          <ac:spMkLst>
            <pc:docMk/>
            <pc:sldMk cId="2394917355" sldId="273"/>
            <ac:spMk id="12" creationId="{CB44330D-EA18-4254-AA95-EB49948539B8}"/>
          </ac:spMkLst>
        </pc:spChg>
        <pc:picChg chg="mod modCrop">
          <ac:chgData name="Suhas Shirbavikar" userId="51cee0f4-3c96-4861-9ff6-641f4c21f38c" providerId="ADAL" clId="{32B71956-6A0E-4E8C-831A-D36C79270836}" dt="2023-08-17T17:12:26.050" v="379" actId="962"/>
          <ac:picMkLst>
            <pc:docMk/>
            <pc:sldMk cId="2394917355" sldId="273"/>
            <ac:picMk id="5" creationId="{B6B7D730-9AD4-1C21-E988-F9783CC32ED7}"/>
          </ac:picMkLst>
        </pc:picChg>
      </pc:sldChg>
      <pc:sldChg chg="modSp del mod">
        <pc:chgData name="Suhas Shirbavikar" userId="51cee0f4-3c96-4861-9ff6-641f4c21f38c" providerId="ADAL" clId="{32B71956-6A0E-4E8C-831A-D36C79270836}" dt="2023-08-18T08:45:39.066" v="569" actId="47"/>
        <pc:sldMkLst>
          <pc:docMk/>
          <pc:sldMk cId="1670025595" sldId="304"/>
        </pc:sldMkLst>
        <pc:picChg chg="mod modCrop">
          <ac:chgData name="Suhas Shirbavikar" userId="51cee0f4-3c96-4861-9ff6-641f4c21f38c" providerId="ADAL" clId="{32B71956-6A0E-4E8C-831A-D36C79270836}" dt="2023-08-17T10:31:00.607" v="273" actId="1076"/>
          <ac:picMkLst>
            <pc:docMk/>
            <pc:sldMk cId="1670025595" sldId="304"/>
            <ac:picMk id="5" creationId="{1C85BF40-2121-B0AE-7607-722B97B8202A}"/>
          </ac:picMkLst>
        </pc:picChg>
      </pc:sldChg>
      <pc:sldChg chg="del">
        <pc:chgData name="Suhas Shirbavikar" userId="51cee0f4-3c96-4861-9ff6-641f4c21f38c" providerId="ADAL" clId="{32B71956-6A0E-4E8C-831A-D36C79270836}" dt="2023-08-17T08:38:14.527" v="231" actId="47"/>
        <pc:sldMkLst>
          <pc:docMk/>
          <pc:sldMk cId="1491299055" sldId="305"/>
        </pc:sldMkLst>
      </pc:sldChg>
      <pc:sldChg chg="del">
        <pc:chgData name="Suhas Shirbavikar" userId="51cee0f4-3c96-4861-9ff6-641f4c21f38c" providerId="ADAL" clId="{32B71956-6A0E-4E8C-831A-D36C79270836}" dt="2023-08-17T08:38:15.849" v="232" actId="47"/>
        <pc:sldMkLst>
          <pc:docMk/>
          <pc:sldMk cId="1211379089" sldId="306"/>
        </pc:sldMkLst>
      </pc:sldChg>
      <pc:sldChg chg="del mod modShow">
        <pc:chgData name="Suhas Shirbavikar" userId="51cee0f4-3c96-4861-9ff6-641f4c21f38c" providerId="ADAL" clId="{32B71956-6A0E-4E8C-831A-D36C79270836}" dt="2023-08-18T02:00:57.499" v="408" actId="2696"/>
        <pc:sldMkLst>
          <pc:docMk/>
          <pc:sldMk cId="2507931690" sldId="307"/>
        </pc:sldMkLst>
      </pc:sldChg>
      <pc:sldChg chg="del">
        <pc:chgData name="Suhas Shirbavikar" userId="51cee0f4-3c96-4861-9ff6-641f4c21f38c" providerId="ADAL" clId="{32B71956-6A0E-4E8C-831A-D36C79270836}" dt="2023-08-18T02:00:57.499" v="408" actId="2696"/>
        <pc:sldMkLst>
          <pc:docMk/>
          <pc:sldMk cId="422735804" sldId="308"/>
        </pc:sldMkLst>
      </pc:sldChg>
      <pc:sldChg chg="del">
        <pc:chgData name="Suhas Shirbavikar" userId="51cee0f4-3c96-4861-9ff6-641f4c21f38c" providerId="ADAL" clId="{32B71956-6A0E-4E8C-831A-D36C79270836}" dt="2023-08-18T02:00:57.499" v="408" actId="2696"/>
        <pc:sldMkLst>
          <pc:docMk/>
          <pc:sldMk cId="847538107" sldId="309"/>
        </pc:sldMkLst>
      </pc:sldChg>
      <pc:sldChg chg="del">
        <pc:chgData name="Suhas Shirbavikar" userId="51cee0f4-3c96-4861-9ff6-641f4c21f38c" providerId="ADAL" clId="{32B71956-6A0E-4E8C-831A-D36C79270836}" dt="2023-08-18T02:00:57.499" v="408" actId="2696"/>
        <pc:sldMkLst>
          <pc:docMk/>
          <pc:sldMk cId="2246202510" sldId="310"/>
        </pc:sldMkLst>
      </pc:sldChg>
      <pc:sldChg chg="del">
        <pc:chgData name="Suhas Shirbavikar" userId="51cee0f4-3c96-4861-9ff6-641f4c21f38c" providerId="ADAL" clId="{32B71956-6A0E-4E8C-831A-D36C79270836}" dt="2023-08-18T02:00:57.499" v="408" actId="2696"/>
        <pc:sldMkLst>
          <pc:docMk/>
          <pc:sldMk cId="2078583459" sldId="311"/>
        </pc:sldMkLst>
      </pc:sldChg>
      <pc:sldChg chg="del">
        <pc:chgData name="Suhas Shirbavikar" userId="51cee0f4-3c96-4861-9ff6-641f4c21f38c" providerId="ADAL" clId="{32B71956-6A0E-4E8C-831A-D36C79270836}" dt="2023-08-18T02:00:57.499" v="408" actId="2696"/>
        <pc:sldMkLst>
          <pc:docMk/>
          <pc:sldMk cId="3688933822" sldId="313"/>
        </pc:sldMkLst>
      </pc:sldChg>
      <pc:sldChg chg="del">
        <pc:chgData name="Suhas Shirbavikar" userId="51cee0f4-3c96-4861-9ff6-641f4c21f38c" providerId="ADAL" clId="{32B71956-6A0E-4E8C-831A-D36C79270836}" dt="2023-08-18T02:00:57.499" v="408" actId="2696"/>
        <pc:sldMkLst>
          <pc:docMk/>
          <pc:sldMk cId="2962121510" sldId="314"/>
        </pc:sldMkLst>
      </pc:sldChg>
      <pc:sldChg chg="del">
        <pc:chgData name="Suhas Shirbavikar" userId="51cee0f4-3c96-4861-9ff6-641f4c21f38c" providerId="ADAL" clId="{32B71956-6A0E-4E8C-831A-D36C79270836}" dt="2023-08-18T02:00:57.499" v="408" actId="2696"/>
        <pc:sldMkLst>
          <pc:docMk/>
          <pc:sldMk cId="3241489814" sldId="315"/>
        </pc:sldMkLst>
      </pc:sldChg>
      <pc:sldChg chg="del">
        <pc:chgData name="Suhas Shirbavikar" userId="51cee0f4-3c96-4861-9ff6-641f4c21f38c" providerId="ADAL" clId="{32B71956-6A0E-4E8C-831A-D36C79270836}" dt="2023-08-18T02:00:57.499" v="408" actId="2696"/>
        <pc:sldMkLst>
          <pc:docMk/>
          <pc:sldMk cId="3694258210" sldId="316"/>
        </pc:sldMkLst>
      </pc:sldChg>
      <pc:sldChg chg="del">
        <pc:chgData name="Suhas Shirbavikar" userId="51cee0f4-3c96-4861-9ff6-641f4c21f38c" providerId="ADAL" clId="{32B71956-6A0E-4E8C-831A-D36C79270836}" dt="2023-08-17T08:38:11.042" v="230" actId="47"/>
        <pc:sldMkLst>
          <pc:docMk/>
          <pc:sldMk cId="549868830" sldId="318"/>
        </pc:sldMkLst>
      </pc:sldChg>
      <pc:sldChg chg="addSp delSp modSp del mod setBg">
        <pc:chgData name="Suhas Shirbavikar" userId="51cee0f4-3c96-4861-9ff6-641f4c21f38c" providerId="ADAL" clId="{32B71956-6A0E-4E8C-831A-D36C79270836}" dt="2023-08-18T02:00:07.262" v="405" actId="2696"/>
        <pc:sldMkLst>
          <pc:docMk/>
          <pc:sldMk cId="4178460178" sldId="325"/>
        </pc:sldMkLst>
        <pc:spChg chg="del">
          <ac:chgData name="Suhas Shirbavikar" userId="51cee0f4-3c96-4861-9ff6-641f4c21f38c" providerId="ADAL" clId="{32B71956-6A0E-4E8C-831A-D36C79270836}" dt="2023-08-17T16:55:21.469" v="331" actId="26606"/>
          <ac:spMkLst>
            <pc:docMk/>
            <pc:sldMk cId="4178460178" sldId="325"/>
            <ac:spMk id="2" creationId="{56B32195-7670-ED95-7052-1105FEF494FB}"/>
          </ac:spMkLst>
        </pc:spChg>
        <pc:spChg chg="del">
          <ac:chgData name="Suhas Shirbavikar" userId="51cee0f4-3c96-4861-9ff6-641f4c21f38c" providerId="ADAL" clId="{32B71956-6A0E-4E8C-831A-D36C79270836}" dt="2023-08-17T16:55:21.469" v="331" actId="26606"/>
          <ac:spMkLst>
            <pc:docMk/>
            <pc:sldMk cId="4178460178" sldId="325"/>
            <ac:spMk id="3" creationId="{F4E4C21A-8BF1-793D-53E2-26A266B37827}"/>
          </ac:spMkLst>
        </pc:spChg>
        <pc:spChg chg="add">
          <ac:chgData name="Suhas Shirbavikar" userId="51cee0f4-3c96-4861-9ff6-641f4c21f38c" providerId="ADAL" clId="{32B71956-6A0E-4E8C-831A-D36C79270836}" dt="2023-08-17T16:55:21.469" v="331" actId="26606"/>
          <ac:spMkLst>
            <pc:docMk/>
            <pc:sldMk cId="4178460178" sldId="325"/>
            <ac:spMk id="10" creationId="{32BC26D8-82FB-445E-AA49-62A77D7C1EE0}"/>
          </ac:spMkLst>
        </pc:spChg>
        <pc:spChg chg="add">
          <ac:chgData name="Suhas Shirbavikar" userId="51cee0f4-3c96-4861-9ff6-641f4c21f38c" providerId="ADAL" clId="{32B71956-6A0E-4E8C-831A-D36C79270836}" dt="2023-08-17T16:55:21.469" v="331" actId="26606"/>
          <ac:spMkLst>
            <pc:docMk/>
            <pc:sldMk cId="4178460178" sldId="325"/>
            <ac:spMk id="12" creationId="{CB44330D-EA18-4254-AA95-EB49948539B8}"/>
          </ac:spMkLst>
        </pc:spChg>
        <pc:picChg chg="mod modCrop">
          <ac:chgData name="Suhas Shirbavikar" userId="51cee0f4-3c96-4861-9ff6-641f4c21f38c" providerId="ADAL" clId="{32B71956-6A0E-4E8C-831A-D36C79270836}" dt="2023-08-17T16:58:49.707" v="359" actId="1076"/>
          <ac:picMkLst>
            <pc:docMk/>
            <pc:sldMk cId="4178460178" sldId="325"/>
            <ac:picMk id="5" creationId="{5416F3C9-CB7B-C3FF-367F-04EC0C550A40}"/>
          </ac:picMkLst>
        </pc:picChg>
        <pc:picChg chg="add mod">
          <ac:chgData name="Suhas Shirbavikar" userId="51cee0f4-3c96-4861-9ff6-641f4c21f38c" providerId="ADAL" clId="{32B71956-6A0E-4E8C-831A-D36C79270836}" dt="2023-08-17T16:59:16.913" v="365" actId="14100"/>
          <ac:picMkLst>
            <pc:docMk/>
            <pc:sldMk cId="4178460178" sldId="325"/>
            <ac:picMk id="6" creationId="{7C65C5FF-1CE1-F06C-6A7C-02BC735A2C41}"/>
          </ac:picMkLst>
        </pc:picChg>
      </pc:sldChg>
      <pc:sldChg chg="addSp delSp modSp del mod setBg">
        <pc:chgData name="Suhas Shirbavikar" userId="51cee0f4-3c96-4861-9ff6-641f4c21f38c" providerId="ADAL" clId="{32B71956-6A0E-4E8C-831A-D36C79270836}" dt="2023-08-18T02:00:07.262" v="405" actId="2696"/>
        <pc:sldMkLst>
          <pc:docMk/>
          <pc:sldMk cId="3461851765" sldId="326"/>
        </pc:sldMkLst>
        <pc:spChg chg="del">
          <ac:chgData name="Suhas Shirbavikar" userId="51cee0f4-3c96-4861-9ff6-641f4c21f38c" providerId="ADAL" clId="{32B71956-6A0E-4E8C-831A-D36C79270836}" dt="2023-08-17T16:55:47.411" v="334" actId="26606"/>
          <ac:spMkLst>
            <pc:docMk/>
            <pc:sldMk cId="3461851765" sldId="326"/>
            <ac:spMk id="2" creationId="{1B97648D-05BF-D675-E572-91E361779028}"/>
          </ac:spMkLst>
        </pc:spChg>
        <pc:spChg chg="del">
          <ac:chgData name="Suhas Shirbavikar" userId="51cee0f4-3c96-4861-9ff6-641f4c21f38c" providerId="ADAL" clId="{32B71956-6A0E-4E8C-831A-D36C79270836}" dt="2023-08-17T16:55:47.411" v="334" actId="26606"/>
          <ac:spMkLst>
            <pc:docMk/>
            <pc:sldMk cId="3461851765" sldId="326"/>
            <ac:spMk id="3" creationId="{30A7FF41-4D4C-D014-6549-0FD7BA29A86B}"/>
          </ac:spMkLst>
        </pc:spChg>
        <pc:spChg chg="add">
          <ac:chgData name="Suhas Shirbavikar" userId="51cee0f4-3c96-4861-9ff6-641f4c21f38c" providerId="ADAL" clId="{32B71956-6A0E-4E8C-831A-D36C79270836}" dt="2023-08-17T16:55:47.411" v="334" actId="26606"/>
          <ac:spMkLst>
            <pc:docMk/>
            <pc:sldMk cId="3461851765" sldId="326"/>
            <ac:spMk id="10" creationId="{32BC26D8-82FB-445E-AA49-62A77D7C1EE0}"/>
          </ac:spMkLst>
        </pc:spChg>
        <pc:spChg chg="add">
          <ac:chgData name="Suhas Shirbavikar" userId="51cee0f4-3c96-4861-9ff6-641f4c21f38c" providerId="ADAL" clId="{32B71956-6A0E-4E8C-831A-D36C79270836}" dt="2023-08-17T16:55:47.411" v="334" actId="26606"/>
          <ac:spMkLst>
            <pc:docMk/>
            <pc:sldMk cId="3461851765" sldId="326"/>
            <ac:spMk id="12" creationId="{CB44330D-EA18-4254-AA95-EB49948539B8}"/>
          </ac:spMkLst>
        </pc:spChg>
        <pc:picChg chg="mod modCrop">
          <ac:chgData name="Suhas Shirbavikar" userId="51cee0f4-3c96-4861-9ff6-641f4c21f38c" providerId="ADAL" clId="{32B71956-6A0E-4E8C-831A-D36C79270836}" dt="2023-08-17T16:55:50.008" v="336" actId="962"/>
          <ac:picMkLst>
            <pc:docMk/>
            <pc:sldMk cId="3461851765" sldId="326"/>
            <ac:picMk id="5" creationId="{78BF44A0-7A75-9694-0CC6-27EF7E4AF40F}"/>
          </ac:picMkLst>
        </pc:picChg>
      </pc:sldChg>
      <pc:sldChg chg="addSp delSp modSp add del mod setBg">
        <pc:chgData name="Suhas Shirbavikar" userId="51cee0f4-3c96-4861-9ff6-641f4c21f38c" providerId="ADAL" clId="{32B71956-6A0E-4E8C-831A-D36C79270836}" dt="2023-08-18T02:00:07.262" v="405" actId="2696"/>
        <pc:sldMkLst>
          <pc:docMk/>
          <pc:sldMk cId="379758557" sldId="327"/>
        </pc:sldMkLst>
        <pc:spChg chg="del">
          <ac:chgData name="Suhas Shirbavikar" userId="51cee0f4-3c96-4861-9ff6-641f4c21f38c" providerId="ADAL" clId="{32B71956-6A0E-4E8C-831A-D36C79270836}" dt="2023-08-17T16:56:28.622" v="339" actId="26606"/>
          <ac:spMkLst>
            <pc:docMk/>
            <pc:sldMk cId="379758557" sldId="327"/>
            <ac:spMk id="2" creationId="{0477B1BE-3A35-55FF-3644-CE40AF2A8E40}"/>
          </ac:spMkLst>
        </pc:spChg>
        <pc:spChg chg="del">
          <ac:chgData name="Suhas Shirbavikar" userId="51cee0f4-3c96-4861-9ff6-641f4c21f38c" providerId="ADAL" clId="{32B71956-6A0E-4E8C-831A-D36C79270836}" dt="2023-08-17T16:56:28.622" v="339" actId="26606"/>
          <ac:spMkLst>
            <pc:docMk/>
            <pc:sldMk cId="379758557" sldId="327"/>
            <ac:spMk id="3" creationId="{E6774355-012B-5155-6E05-346A840902CC}"/>
          </ac:spMkLst>
        </pc:spChg>
        <pc:spChg chg="add">
          <ac:chgData name="Suhas Shirbavikar" userId="51cee0f4-3c96-4861-9ff6-641f4c21f38c" providerId="ADAL" clId="{32B71956-6A0E-4E8C-831A-D36C79270836}" dt="2023-08-17T16:56:28.622" v="339" actId="26606"/>
          <ac:spMkLst>
            <pc:docMk/>
            <pc:sldMk cId="379758557" sldId="327"/>
            <ac:spMk id="10" creationId="{32BC26D8-82FB-445E-AA49-62A77D7C1EE0}"/>
          </ac:spMkLst>
        </pc:spChg>
        <pc:spChg chg="add">
          <ac:chgData name="Suhas Shirbavikar" userId="51cee0f4-3c96-4861-9ff6-641f4c21f38c" providerId="ADAL" clId="{32B71956-6A0E-4E8C-831A-D36C79270836}" dt="2023-08-17T16:56:28.622" v="339" actId="26606"/>
          <ac:spMkLst>
            <pc:docMk/>
            <pc:sldMk cId="379758557" sldId="327"/>
            <ac:spMk id="12" creationId="{CB44330D-EA18-4254-AA95-EB49948539B8}"/>
          </ac:spMkLst>
        </pc:spChg>
        <pc:picChg chg="add mod">
          <ac:chgData name="Suhas Shirbavikar" userId="51cee0f4-3c96-4861-9ff6-641f4c21f38c" providerId="ADAL" clId="{32B71956-6A0E-4E8C-831A-D36C79270836}" dt="2023-08-17T17:01:39.903" v="372" actId="14100"/>
          <ac:picMkLst>
            <pc:docMk/>
            <pc:sldMk cId="379758557" sldId="327"/>
            <ac:picMk id="4" creationId="{A28A5128-C293-D1B0-60C0-92B80460144E}"/>
          </ac:picMkLst>
        </pc:picChg>
        <pc:picChg chg="mod modCrop">
          <ac:chgData name="Suhas Shirbavikar" userId="51cee0f4-3c96-4861-9ff6-641f4c21f38c" providerId="ADAL" clId="{32B71956-6A0E-4E8C-831A-D36C79270836}" dt="2023-08-17T16:56:32.145" v="341" actId="962"/>
          <ac:picMkLst>
            <pc:docMk/>
            <pc:sldMk cId="379758557" sldId="327"/>
            <ac:picMk id="5" creationId="{ED1518F9-9F12-7A45-B000-99E875818A7E}"/>
          </ac:picMkLst>
        </pc:picChg>
      </pc:sldChg>
      <pc:sldChg chg="addSp delSp modSp del mod setBg">
        <pc:chgData name="Suhas Shirbavikar" userId="51cee0f4-3c96-4861-9ff6-641f4c21f38c" providerId="ADAL" clId="{32B71956-6A0E-4E8C-831A-D36C79270836}" dt="2023-08-18T02:00:07.262" v="405" actId="2696"/>
        <pc:sldMkLst>
          <pc:docMk/>
          <pc:sldMk cId="3828059933" sldId="329"/>
        </pc:sldMkLst>
        <pc:spChg chg="del">
          <ac:chgData name="Suhas Shirbavikar" userId="51cee0f4-3c96-4861-9ff6-641f4c21f38c" providerId="ADAL" clId="{32B71956-6A0E-4E8C-831A-D36C79270836}" dt="2023-08-17T16:54:41.722" v="326" actId="26606"/>
          <ac:spMkLst>
            <pc:docMk/>
            <pc:sldMk cId="3828059933" sldId="329"/>
            <ac:spMk id="2" creationId="{A4B27C8A-7316-D1FD-5F2A-EDAD14176CBE}"/>
          </ac:spMkLst>
        </pc:spChg>
        <pc:spChg chg="del">
          <ac:chgData name="Suhas Shirbavikar" userId="51cee0f4-3c96-4861-9ff6-641f4c21f38c" providerId="ADAL" clId="{32B71956-6A0E-4E8C-831A-D36C79270836}" dt="2023-08-17T16:54:41.722" v="326" actId="26606"/>
          <ac:spMkLst>
            <pc:docMk/>
            <pc:sldMk cId="3828059933" sldId="329"/>
            <ac:spMk id="3" creationId="{B4EDB732-5C0A-93D6-7486-4CAD04E198DB}"/>
          </ac:spMkLst>
        </pc:spChg>
        <pc:spChg chg="add mod">
          <ac:chgData name="Suhas Shirbavikar" userId="51cee0f4-3c96-4861-9ff6-641f4c21f38c" providerId="ADAL" clId="{32B71956-6A0E-4E8C-831A-D36C79270836}" dt="2023-08-17T16:58:05.175" v="356" actId="692"/>
          <ac:spMkLst>
            <pc:docMk/>
            <pc:sldMk cId="3828059933" sldId="329"/>
            <ac:spMk id="4" creationId="{985D5ABB-7CBB-0880-489A-24C3E636C51A}"/>
          </ac:spMkLst>
        </pc:spChg>
        <pc:spChg chg="mod">
          <ac:chgData name="Suhas Shirbavikar" userId="51cee0f4-3c96-4861-9ff6-641f4c21f38c" providerId="ADAL" clId="{32B71956-6A0E-4E8C-831A-D36C79270836}" dt="2023-08-17T16:54:41.722" v="326" actId="26606"/>
          <ac:spMkLst>
            <pc:docMk/>
            <pc:sldMk cId="3828059933" sldId="329"/>
            <ac:spMk id="7" creationId="{3AC6FBE4-E8A5-86D0-7087-70E62B5948E2}"/>
          </ac:spMkLst>
        </pc:spChg>
        <pc:spChg chg="add">
          <ac:chgData name="Suhas Shirbavikar" userId="51cee0f4-3c96-4861-9ff6-641f4c21f38c" providerId="ADAL" clId="{32B71956-6A0E-4E8C-831A-D36C79270836}" dt="2023-08-17T16:54:41.722" v="326" actId="26606"/>
          <ac:spMkLst>
            <pc:docMk/>
            <pc:sldMk cId="3828059933" sldId="329"/>
            <ac:spMk id="12" creationId="{AB8C311F-7253-4AED-9701-7FC0708C41C7}"/>
          </ac:spMkLst>
        </pc:spChg>
        <pc:spChg chg="add">
          <ac:chgData name="Suhas Shirbavikar" userId="51cee0f4-3c96-4861-9ff6-641f4c21f38c" providerId="ADAL" clId="{32B71956-6A0E-4E8C-831A-D36C79270836}" dt="2023-08-17T16:54:41.722" v="326" actId="26606"/>
          <ac:spMkLst>
            <pc:docMk/>
            <pc:sldMk cId="3828059933" sldId="329"/>
            <ac:spMk id="14" creationId="{E2384209-CB15-4CDF-9D31-C44FD9A3F20D}"/>
          </ac:spMkLst>
        </pc:spChg>
        <pc:spChg chg="add">
          <ac:chgData name="Suhas Shirbavikar" userId="51cee0f4-3c96-4861-9ff6-641f4c21f38c" providerId="ADAL" clId="{32B71956-6A0E-4E8C-831A-D36C79270836}" dt="2023-08-17T16:54:41.722" v="326" actId="26606"/>
          <ac:spMkLst>
            <pc:docMk/>
            <pc:sldMk cId="3828059933" sldId="329"/>
            <ac:spMk id="16" creationId="{2633B3B5-CC90-43F0-8714-D31D1F3F0209}"/>
          </ac:spMkLst>
        </pc:spChg>
        <pc:spChg chg="add">
          <ac:chgData name="Suhas Shirbavikar" userId="51cee0f4-3c96-4861-9ff6-641f4c21f38c" providerId="ADAL" clId="{32B71956-6A0E-4E8C-831A-D36C79270836}" dt="2023-08-17T16:54:41.722" v="326" actId="26606"/>
          <ac:spMkLst>
            <pc:docMk/>
            <pc:sldMk cId="3828059933" sldId="329"/>
            <ac:spMk id="18" creationId="{A8D57A06-A426-446D-B02C-A2DC6B62E45E}"/>
          </ac:spMkLst>
        </pc:spChg>
        <pc:picChg chg="mod modCrop">
          <ac:chgData name="Suhas Shirbavikar" userId="51cee0f4-3c96-4861-9ff6-641f4c21f38c" providerId="ADAL" clId="{32B71956-6A0E-4E8C-831A-D36C79270836}" dt="2023-08-17T16:54:44.726" v="328" actId="962"/>
          <ac:picMkLst>
            <pc:docMk/>
            <pc:sldMk cId="3828059933" sldId="329"/>
            <ac:picMk id="5" creationId="{9591DCF3-2C48-4C21-92D9-2AAEE0E08CB5}"/>
          </ac:picMkLst>
        </pc:picChg>
      </pc:sldChg>
      <pc:sldChg chg="modSp mod">
        <pc:chgData name="Suhas Shirbavikar" userId="51cee0f4-3c96-4861-9ff6-641f4c21f38c" providerId="ADAL" clId="{32B71956-6A0E-4E8C-831A-D36C79270836}" dt="2023-08-18T08:17:46.763" v="518" actId="20577"/>
        <pc:sldMkLst>
          <pc:docMk/>
          <pc:sldMk cId="0" sldId="743"/>
        </pc:sldMkLst>
        <pc:spChg chg="mod">
          <ac:chgData name="Suhas Shirbavikar" userId="51cee0f4-3c96-4861-9ff6-641f4c21f38c" providerId="ADAL" clId="{32B71956-6A0E-4E8C-831A-D36C79270836}" dt="2023-08-18T08:17:46.763" v="518" actId="20577"/>
          <ac:spMkLst>
            <pc:docMk/>
            <pc:sldMk cId="0" sldId="743"/>
            <ac:spMk id="6" creationId="{E39DD017-BEFE-4A0C-B3B6-625613251F7B}"/>
          </ac:spMkLst>
        </pc:spChg>
      </pc:sldChg>
      <pc:sldChg chg="modNotesTx">
        <pc:chgData name="Suhas Shirbavikar" userId="51cee0f4-3c96-4861-9ff6-641f4c21f38c" providerId="ADAL" clId="{32B71956-6A0E-4E8C-831A-D36C79270836}" dt="2023-08-17T00:52:38.625" v="0" actId="6549"/>
        <pc:sldMkLst>
          <pc:docMk/>
          <pc:sldMk cId="0" sldId="823"/>
        </pc:sldMkLst>
      </pc:sldChg>
      <pc:sldChg chg="addSp modSp mod">
        <pc:chgData name="Suhas Shirbavikar" userId="51cee0f4-3c96-4861-9ff6-641f4c21f38c" providerId="ADAL" clId="{32B71956-6A0E-4E8C-831A-D36C79270836}" dt="2023-08-18T08:42:38.134" v="567" actId="14100"/>
        <pc:sldMkLst>
          <pc:docMk/>
          <pc:sldMk cId="864163460" sldId="4822"/>
        </pc:sldMkLst>
        <pc:spChg chg="add mod">
          <ac:chgData name="Suhas Shirbavikar" userId="51cee0f4-3c96-4861-9ff6-641f4c21f38c" providerId="ADAL" clId="{32B71956-6A0E-4E8C-831A-D36C79270836}" dt="2023-08-18T08:42:38.134" v="567" actId="14100"/>
          <ac:spMkLst>
            <pc:docMk/>
            <pc:sldMk cId="864163460" sldId="4822"/>
            <ac:spMk id="8" creationId="{043FEED9-D512-C542-96DA-25E31C18298F}"/>
          </ac:spMkLst>
        </pc:spChg>
      </pc:sldChg>
      <pc:sldChg chg="mod modShow">
        <pc:chgData name="Suhas Shirbavikar" userId="51cee0f4-3c96-4861-9ff6-641f4c21f38c" providerId="ADAL" clId="{32B71956-6A0E-4E8C-831A-D36C79270836}" dt="2023-08-22T02:09:02.576" v="629" actId="729"/>
        <pc:sldMkLst>
          <pc:docMk/>
          <pc:sldMk cId="2018174198" sldId="4824"/>
        </pc:sldMkLst>
      </pc:sldChg>
      <pc:sldChg chg="modSp">
        <pc:chgData name="Suhas Shirbavikar" userId="51cee0f4-3c96-4861-9ff6-641f4c21f38c" providerId="ADAL" clId="{32B71956-6A0E-4E8C-831A-D36C79270836}" dt="2023-08-17T08:26:26.592" v="203" actId="113"/>
        <pc:sldMkLst>
          <pc:docMk/>
          <pc:sldMk cId="4285612369" sldId="4847"/>
        </pc:sldMkLst>
        <pc:graphicFrameChg chg="mod">
          <ac:chgData name="Suhas Shirbavikar" userId="51cee0f4-3c96-4861-9ff6-641f4c21f38c" providerId="ADAL" clId="{32B71956-6A0E-4E8C-831A-D36C79270836}" dt="2023-08-17T08:26:26.592" v="203" actId="113"/>
          <ac:graphicFrameMkLst>
            <pc:docMk/>
            <pc:sldMk cId="4285612369" sldId="4847"/>
            <ac:graphicFrameMk id="4" creationId="{DF9E0A3A-B17A-5863-D4C4-58FD607C9D58}"/>
          </ac:graphicFrameMkLst>
        </pc:graphicFrameChg>
      </pc:sldChg>
      <pc:sldChg chg="del">
        <pc:chgData name="Suhas Shirbavikar" userId="51cee0f4-3c96-4861-9ff6-641f4c21f38c" providerId="ADAL" clId="{32B71956-6A0E-4E8C-831A-D36C79270836}" dt="2023-08-18T02:00:28.055" v="406" actId="2696"/>
        <pc:sldMkLst>
          <pc:docMk/>
          <pc:sldMk cId="3417286020" sldId="4852"/>
        </pc:sldMkLst>
      </pc:sldChg>
      <pc:sldChg chg="del">
        <pc:chgData name="Suhas Shirbavikar" userId="51cee0f4-3c96-4861-9ff6-641f4c21f38c" providerId="ADAL" clId="{32B71956-6A0E-4E8C-831A-D36C79270836}" dt="2023-08-18T02:00:28.055" v="406" actId="2696"/>
        <pc:sldMkLst>
          <pc:docMk/>
          <pc:sldMk cId="1186507057" sldId="4853"/>
        </pc:sldMkLst>
      </pc:sldChg>
      <pc:sldChg chg="del">
        <pc:chgData name="Suhas Shirbavikar" userId="51cee0f4-3c96-4861-9ff6-641f4c21f38c" providerId="ADAL" clId="{32B71956-6A0E-4E8C-831A-D36C79270836}" dt="2023-08-17T10:25:58.295" v="245" actId="47"/>
        <pc:sldMkLst>
          <pc:docMk/>
          <pc:sldMk cId="83499947" sldId="4931"/>
        </pc:sldMkLst>
      </pc:sldChg>
      <pc:sldChg chg="modSp mod ord modShow">
        <pc:chgData name="Suhas Shirbavikar" userId="51cee0f4-3c96-4861-9ff6-641f4c21f38c" providerId="ADAL" clId="{32B71956-6A0E-4E8C-831A-D36C79270836}" dt="2023-08-18T08:45:45.884" v="571"/>
        <pc:sldMkLst>
          <pc:docMk/>
          <pc:sldMk cId="800687240" sldId="4939"/>
        </pc:sldMkLst>
        <pc:graphicFrameChg chg="mod">
          <ac:chgData name="Suhas Shirbavikar" userId="51cee0f4-3c96-4861-9ff6-641f4c21f38c" providerId="ADAL" clId="{32B71956-6A0E-4E8C-831A-D36C79270836}" dt="2023-08-17T17:02:12.522" v="374" actId="115"/>
          <ac:graphicFrameMkLst>
            <pc:docMk/>
            <pc:sldMk cId="800687240" sldId="4939"/>
            <ac:graphicFrameMk id="4" creationId="{67F01BE6-3411-4B94-944C-06E8922DABDC}"/>
          </ac:graphicFrameMkLst>
        </pc:graphicFrameChg>
      </pc:sldChg>
      <pc:sldChg chg="del">
        <pc:chgData name="Suhas Shirbavikar" userId="51cee0f4-3c96-4861-9ff6-641f4c21f38c" providerId="ADAL" clId="{32B71956-6A0E-4E8C-831A-D36C79270836}" dt="2023-08-17T08:07:40.275" v="160" actId="2696"/>
        <pc:sldMkLst>
          <pc:docMk/>
          <pc:sldMk cId="2484398736" sldId="4939"/>
        </pc:sldMkLst>
      </pc:sldChg>
      <pc:sldChg chg="del">
        <pc:chgData name="Suhas Shirbavikar" userId="51cee0f4-3c96-4861-9ff6-641f4c21f38c" providerId="ADAL" clId="{32B71956-6A0E-4E8C-831A-D36C79270836}" dt="2023-08-17T08:37:47.362" v="229" actId="2696"/>
        <pc:sldMkLst>
          <pc:docMk/>
          <pc:sldMk cId="3481300471" sldId="4941"/>
        </pc:sldMkLst>
      </pc:sldChg>
      <pc:sldChg chg="del">
        <pc:chgData name="Suhas Shirbavikar" userId="51cee0f4-3c96-4861-9ff6-641f4c21f38c" providerId="ADAL" clId="{32B71956-6A0E-4E8C-831A-D36C79270836}" dt="2023-08-17T08:06:39.157" v="158" actId="2696"/>
        <pc:sldMkLst>
          <pc:docMk/>
          <pc:sldMk cId="4274890870" sldId="4941"/>
        </pc:sldMkLst>
      </pc:sldChg>
      <pc:sldChg chg="del">
        <pc:chgData name="Suhas Shirbavikar" userId="51cee0f4-3c96-4861-9ff6-641f4c21f38c" providerId="ADAL" clId="{32B71956-6A0E-4E8C-831A-D36C79270836}" dt="2023-08-17T08:06:39.157" v="158" actId="2696"/>
        <pc:sldMkLst>
          <pc:docMk/>
          <pc:sldMk cId="601331190" sldId="4942"/>
        </pc:sldMkLst>
      </pc:sldChg>
      <pc:sldChg chg="del">
        <pc:chgData name="Suhas Shirbavikar" userId="51cee0f4-3c96-4861-9ff6-641f4c21f38c" providerId="ADAL" clId="{32B71956-6A0E-4E8C-831A-D36C79270836}" dt="2023-08-17T08:37:47.362" v="229" actId="2696"/>
        <pc:sldMkLst>
          <pc:docMk/>
          <pc:sldMk cId="639322361" sldId="4942"/>
        </pc:sldMkLst>
      </pc:sldChg>
      <pc:sldChg chg="del">
        <pc:chgData name="Suhas Shirbavikar" userId="51cee0f4-3c96-4861-9ff6-641f4c21f38c" providerId="ADAL" clId="{32B71956-6A0E-4E8C-831A-D36C79270836}" dt="2023-08-17T08:37:47.362" v="229" actId="2696"/>
        <pc:sldMkLst>
          <pc:docMk/>
          <pc:sldMk cId="2587573384" sldId="4943"/>
        </pc:sldMkLst>
      </pc:sldChg>
      <pc:sldChg chg="del">
        <pc:chgData name="Suhas Shirbavikar" userId="51cee0f4-3c96-4861-9ff6-641f4c21f38c" providerId="ADAL" clId="{32B71956-6A0E-4E8C-831A-D36C79270836}" dt="2023-08-17T08:06:39.157" v="158" actId="2696"/>
        <pc:sldMkLst>
          <pc:docMk/>
          <pc:sldMk cId="3845068344" sldId="4943"/>
        </pc:sldMkLst>
      </pc:sldChg>
      <pc:sldChg chg="mod modShow">
        <pc:chgData name="Suhas Shirbavikar" userId="51cee0f4-3c96-4861-9ff6-641f4c21f38c" providerId="ADAL" clId="{32B71956-6A0E-4E8C-831A-D36C79270836}" dt="2023-08-18T02:13:02.867" v="434" actId="729"/>
        <pc:sldMkLst>
          <pc:docMk/>
          <pc:sldMk cId="2102973535" sldId="4947"/>
        </pc:sldMkLst>
      </pc:sldChg>
      <pc:sldChg chg="modSp">
        <pc:chgData name="Suhas Shirbavikar" userId="51cee0f4-3c96-4861-9ff6-641f4c21f38c" providerId="ADAL" clId="{32B71956-6A0E-4E8C-831A-D36C79270836}" dt="2023-08-18T02:13:37.450" v="435" actId="255"/>
        <pc:sldMkLst>
          <pc:docMk/>
          <pc:sldMk cId="454988307" sldId="4948"/>
        </pc:sldMkLst>
        <pc:graphicFrameChg chg="mod">
          <ac:chgData name="Suhas Shirbavikar" userId="51cee0f4-3c96-4861-9ff6-641f4c21f38c" providerId="ADAL" clId="{32B71956-6A0E-4E8C-831A-D36C79270836}" dt="2023-08-18T02:13:37.450" v="435" actId="255"/>
          <ac:graphicFrameMkLst>
            <pc:docMk/>
            <pc:sldMk cId="454988307" sldId="4948"/>
            <ac:graphicFrameMk id="4" creationId="{6E695731-AD64-0FD1-2ECF-38995346ED4F}"/>
          </ac:graphicFrameMkLst>
        </pc:graphicFrameChg>
      </pc:sldChg>
      <pc:sldChg chg="modSp">
        <pc:chgData name="Suhas Shirbavikar" userId="51cee0f4-3c96-4861-9ff6-641f4c21f38c" providerId="ADAL" clId="{32B71956-6A0E-4E8C-831A-D36C79270836}" dt="2023-08-17T13:38:47.208" v="317" actId="255"/>
        <pc:sldMkLst>
          <pc:docMk/>
          <pc:sldMk cId="457337613" sldId="4952"/>
        </pc:sldMkLst>
        <pc:graphicFrameChg chg="mod">
          <ac:chgData name="Suhas Shirbavikar" userId="51cee0f4-3c96-4861-9ff6-641f4c21f38c" providerId="ADAL" clId="{32B71956-6A0E-4E8C-831A-D36C79270836}" dt="2023-08-17T13:38:47.208" v="317" actId="255"/>
          <ac:graphicFrameMkLst>
            <pc:docMk/>
            <pc:sldMk cId="457337613" sldId="4952"/>
            <ac:graphicFrameMk id="6" creationId="{2DB8AD8D-6B96-7D56-BCF6-3CBF03D81080}"/>
          </ac:graphicFrameMkLst>
        </pc:graphicFrameChg>
      </pc:sldChg>
      <pc:sldChg chg="del">
        <pc:chgData name="Suhas Shirbavikar" userId="51cee0f4-3c96-4861-9ff6-641f4c21f38c" providerId="ADAL" clId="{32B71956-6A0E-4E8C-831A-D36C79270836}" dt="2023-08-17T08:24:39.891" v="202" actId="2696"/>
        <pc:sldMkLst>
          <pc:docMk/>
          <pc:sldMk cId="92297659" sldId="4962"/>
        </pc:sldMkLst>
      </pc:sldChg>
      <pc:sldChg chg="del">
        <pc:chgData name="Suhas Shirbavikar" userId="51cee0f4-3c96-4861-9ff6-641f4c21f38c" providerId="ADAL" clId="{32B71956-6A0E-4E8C-831A-D36C79270836}" dt="2023-08-17T08:38:24.379" v="234" actId="47"/>
        <pc:sldMkLst>
          <pc:docMk/>
          <pc:sldMk cId="3717762519" sldId="4962"/>
        </pc:sldMkLst>
      </pc:sldChg>
      <pc:sldChg chg="modSp">
        <pc:chgData name="Suhas Shirbavikar" userId="51cee0f4-3c96-4861-9ff6-641f4c21f38c" providerId="ADAL" clId="{32B71956-6A0E-4E8C-831A-D36C79270836}" dt="2023-08-22T02:07:10.507" v="628" actId="255"/>
        <pc:sldMkLst>
          <pc:docMk/>
          <pc:sldMk cId="2135350156" sldId="4967"/>
        </pc:sldMkLst>
        <pc:graphicFrameChg chg="mod">
          <ac:chgData name="Suhas Shirbavikar" userId="51cee0f4-3c96-4861-9ff6-641f4c21f38c" providerId="ADAL" clId="{32B71956-6A0E-4E8C-831A-D36C79270836}" dt="2023-08-22T02:07:10.507" v="628" actId="255"/>
          <ac:graphicFrameMkLst>
            <pc:docMk/>
            <pc:sldMk cId="2135350156" sldId="4967"/>
            <ac:graphicFrameMk id="4" creationId="{26FAE1B2-FA7F-94D8-6209-8ECBE45FCEE0}"/>
          </ac:graphicFrameMkLst>
        </pc:graphicFrameChg>
      </pc:sldChg>
      <pc:sldChg chg="modSp">
        <pc:chgData name="Suhas Shirbavikar" userId="51cee0f4-3c96-4861-9ff6-641f4c21f38c" providerId="ADAL" clId="{32B71956-6A0E-4E8C-831A-D36C79270836}" dt="2023-08-22T02:06:36.403" v="627" actId="13926"/>
        <pc:sldMkLst>
          <pc:docMk/>
          <pc:sldMk cId="3916651817" sldId="4968"/>
        </pc:sldMkLst>
        <pc:graphicFrameChg chg="mod">
          <ac:chgData name="Suhas Shirbavikar" userId="51cee0f4-3c96-4861-9ff6-641f4c21f38c" providerId="ADAL" clId="{32B71956-6A0E-4E8C-831A-D36C79270836}" dt="2023-08-22T02:06:36.403" v="627" actId="13926"/>
          <ac:graphicFrameMkLst>
            <pc:docMk/>
            <pc:sldMk cId="3916651817" sldId="4968"/>
            <ac:graphicFrameMk id="4" creationId="{1671BC44-4CB0-76FE-EC60-C50B160E95D4}"/>
          </ac:graphicFrameMkLst>
        </pc:graphicFrameChg>
      </pc:sldChg>
      <pc:sldChg chg="del">
        <pc:chgData name="Suhas Shirbavikar" userId="51cee0f4-3c96-4861-9ff6-641f4c21f38c" providerId="ADAL" clId="{32B71956-6A0E-4E8C-831A-D36C79270836}" dt="2023-08-17T08:09:06.421" v="161" actId="2696"/>
        <pc:sldMkLst>
          <pc:docMk/>
          <pc:sldMk cId="1381962086" sldId="4975"/>
        </pc:sldMkLst>
      </pc:sldChg>
      <pc:sldChg chg="ord">
        <pc:chgData name="Suhas Shirbavikar" userId="51cee0f4-3c96-4861-9ff6-641f4c21f38c" providerId="ADAL" clId="{32B71956-6A0E-4E8C-831A-D36C79270836}" dt="2023-08-18T08:33:05.529" v="558"/>
        <pc:sldMkLst>
          <pc:docMk/>
          <pc:sldMk cId="2801729510" sldId="4975"/>
        </pc:sldMkLst>
      </pc:sldChg>
      <pc:sldChg chg="del">
        <pc:chgData name="Suhas Shirbavikar" userId="51cee0f4-3c96-4861-9ff6-641f4c21f38c" providerId="ADAL" clId="{32B71956-6A0E-4E8C-831A-D36C79270836}" dt="2023-08-17T08:09:06.421" v="161" actId="2696"/>
        <pc:sldMkLst>
          <pc:docMk/>
          <pc:sldMk cId="3934310961" sldId="4976"/>
        </pc:sldMkLst>
      </pc:sldChg>
      <pc:sldChg chg="del">
        <pc:chgData name="Suhas Shirbavikar" userId="51cee0f4-3c96-4861-9ff6-641f4c21f38c" providerId="ADAL" clId="{32B71956-6A0E-4E8C-831A-D36C79270836}" dt="2023-08-18T08:44:11.499" v="568" actId="47"/>
        <pc:sldMkLst>
          <pc:docMk/>
          <pc:sldMk cId="2076498420" sldId="4978"/>
        </pc:sldMkLst>
      </pc:sldChg>
      <pc:sldChg chg="modSp mod">
        <pc:chgData name="Suhas Shirbavikar" userId="51cee0f4-3c96-4861-9ff6-641f4c21f38c" providerId="ADAL" clId="{32B71956-6A0E-4E8C-831A-D36C79270836}" dt="2023-08-18T08:21:52.968" v="528" actId="20577"/>
        <pc:sldMkLst>
          <pc:docMk/>
          <pc:sldMk cId="3223982335" sldId="4982"/>
        </pc:sldMkLst>
        <pc:spChg chg="mod">
          <ac:chgData name="Suhas Shirbavikar" userId="51cee0f4-3c96-4861-9ff6-641f4c21f38c" providerId="ADAL" clId="{32B71956-6A0E-4E8C-831A-D36C79270836}" dt="2023-08-18T08:21:52.968" v="528" actId="20577"/>
          <ac:spMkLst>
            <pc:docMk/>
            <pc:sldMk cId="3223982335" sldId="4982"/>
            <ac:spMk id="2" creationId="{859CEB17-67DA-103B-CEE8-0940286BBDCF}"/>
          </ac:spMkLst>
        </pc:spChg>
      </pc:sldChg>
      <pc:sldChg chg="del">
        <pc:chgData name="Suhas Shirbavikar" userId="51cee0f4-3c96-4861-9ff6-641f4c21f38c" providerId="ADAL" clId="{32B71956-6A0E-4E8C-831A-D36C79270836}" dt="2023-08-17T08:09:06.421" v="161" actId="2696"/>
        <pc:sldMkLst>
          <pc:docMk/>
          <pc:sldMk cId="3262432663" sldId="4998"/>
        </pc:sldMkLst>
      </pc:sldChg>
      <pc:sldChg chg="del">
        <pc:chgData name="Suhas Shirbavikar" userId="51cee0f4-3c96-4861-9ff6-641f4c21f38c" providerId="ADAL" clId="{32B71956-6A0E-4E8C-831A-D36C79270836}" dt="2023-08-17T08:09:06.421" v="161" actId="2696"/>
        <pc:sldMkLst>
          <pc:docMk/>
          <pc:sldMk cId="3215648086" sldId="4999"/>
        </pc:sldMkLst>
      </pc:sldChg>
      <pc:sldChg chg="addSp modSp mod modClrScheme chgLayout">
        <pc:chgData name="Suhas Shirbavikar" userId="51cee0f4-3c96-4861-9ff6-641f4c21f38c" providerId="ADAL" clId="{32B71956-6A0E-4E8C-831A-D36C79270836}" dt="2023-08-18T08:41:07.463" v="564" actId="27614"/>
        <pc:sldMkLst>
          <pc:docMk/>
          <pc:sldMk cId="3276039907" sldId="5000"/>
        </pc:sldMkLst>
        <pc:spChg chg="mod ord">
          <ac:chgData name="Suhas Shirbavikar" userId="51cee0f4-3c96-4861-9ff6-641f4c21f38c" providerId="ADAL" clId="{32B71956-6A0E-4E8C-831A-D36C79270836}" dt="2023-08-18T08:41:04.470" v="563" actId="26606"/>
          <ac:spMkLst>
            <pc:docMk/>
            <pc:sldMk cId="3276039907" sldId="5000"/>
            <ac:spMk id="6" creationId="{39EC9CAB-79F5-236B-FC00-2A7EF68AB1AC}"/>
          </ac:spMkLst>
        </pc:spChg>
        <pc:picChg chg="add mod">
          <ac:chgData name="Suhas Shirbavikar" userId="51cee0f4-3c96-4861-9ff6-641f4c21f38c" providerId="ADAL" clId="{32B71956-6A0E-4E8C-831A-D36C79270836}" dt="2023-08-18T08:41:07.463" v="564" actId="27614"/>
          <ac:picMkLst>
            <pc:docMk/>
            <pc:sldMk cId="3276039907" sldId="5000"/>
            <ac:picMk id="2" creationId="{CC060913-B2B8-6489-7FE9-20A88356B7DD}"/>
          </ac:picMkLst>
        </pc:picChg>
      </pc:sldChg>
      <pc:sldChg chg="del">
        <pc:chgData name="Suhas Shirbavikar" userId="51cee0f4-3c96-4861-9ff6-641f4c21f38c" providerId="ADAL" clId="{32B71956-6A0E-4E8C-831A-D36C79270836}" dt="2023-08-18T02:00:57.499" v="408" actId="2696"/>
        <pc:sldMkLst>
          <pc:docMk/>
          <pc:sldMk cId="2941656260" sldId="5002"/>
        </pc:sldMkLst>
      </pc:sldChg>
      <pc:sldChg chg="addSp modSp mod modAnim modNotesTx">
        <pc:chgData name="Suhas Shirbavikar" userId="51cee0f4-3c96-4861-9ff6-641f4c21f38c" providerId="ADAL" clId="{32B71956-6A0E-4E8C-831A-D36C79270836}" dt="2023-08-18T01:41:11.184" v="402"/>
        <pc:sldMkLst>
          <pc:docMk/>
          <pc:sldMk cId="2977001941" sldId="5007"/>
        </pc:sldMkLst>
        <pc:picChg chg="add mod">
          <ac:chgData name="Suhas Shirbavikar" userId="51cee0f4-3c96-4861-9ff6-641f4c21f38c" providerId="ADAL" clId="{32B71956-6A0E-4E8C-831A-D36C79270836}" dt="2023-08-18T01:41:05.896" v="401" actId="1076"/>
          <ac:picMkLst>
            <pc:docMk/>
            <pc:sldMk cId="2977001941" sldId="5007"/>
            <ac:picMk id="9" creationId="{F0A250FB-DA78-99A1-627C-F04718CCF2BD}"/>
          </ac:picMkLst>
        </pc:picChg>
      </pc:sldChg>
      <pc:sldChg chg="addSp delSp modSp mod">
        <pc:chgData name="Suhas Shirbavikar" userId="51cee0f4-3c96-4861-9ff6-641f4c21f38c" providerId="ADAL" clId="{32B71956-6A0E-4E8C-831A-D36C79270836}" dt="2023-08-17T10:28:24.139" v="260" actId="1076"/>
        <pc:sldMkLst>
          <pc:docMk/>
          <pc:sldMk cId="4114045816" sldId="5008"/>
        </pc:sldMkLst>
        <pc:spChg chg="del mod">
          <ac:chgData name="Suhas Shirbavikar" userId="51cee0f4-3c96-4861-9ff6-641f4c21f38c" providerId="ADAL" clId="{32B71956-6A0E-4E8C-831A-D36C79270836}" dt="2023-08-17T10:28:06.141" v="256" actId="478"/>
          <ac:spMkLst>
            <pc:docMk/>
            <pc:sldMk cId="4114045816" sldId="5008"/>
            <ac:spMk id="2" creationId="{4DBC1AD0-044E-F8A5-B4C7-B935241D11C8}"/>
          </ac:spMkLst>
        </pc:spChg>
        <pc:spChg chg="add del mod">
          <ac:chgData name="Suhas Shirbavikar" userId="51cee0f4-3c96-4861-9ff6-641f4c21f38c" providerId="ADAL" clId="{32B71956-6A0E-4E8C-831A-D36C79270836}" dt="2023-08-17T10:28:09.511" v="258"/>
          <ac:spMkLst>
            <pc:docMk/>
            <pc:sldMk cId="4114045816" sldId="5008"/>
            <ac:spMk id="9" creationId="{7D5CD98E-F32C-E310-5582-0A59845E05B3}"/>
          </ac:spMkLst>
        </pc:spChg>
        <pc:picChg chg="add mod">
          <ac:chgData name="Suhas Shirbavikar" userId="51cee0f4-3c96-4861-9ff6-641f4c21f38c" providerId="ADAL" clId="{32B71956-6A0E-4E8C-831A-D36C79270836}" dt="2023-08-17T10:28:24.139" v="260" actId="1076"/>
          <ac:picMkLst>
            <pc:docMk/>
            <pc:sldMk cId="4114045816" sldId="5008"/>
            <ac:picMk id="10" creationId="{4ECC733C-4F97-C916-8E29-5A0D33A4561B}"/>
          </ac:picMkLst>
        </pc:picChg>
      </pc:sldChg>
      <pc:sldChg chg="modSp mod">
        <pc:chgData name="Suhas Shirbavikar" userId="51cee0f4-3c96-4861-9ff6-641f4c21f38c" providerId="ADAL" clId="{32B71956-6A0E-4E8C-831A-D36C79270836}" dt="2023-08-17T10:27:52.190" v="254" actId="14100"/>
        <pc:sldMkLst>
          <pc:docMk/>
          <pc:sldMk cId="3105718647" sldId="5009"/>
        </pc:sldMkLst>
        <pc:spChg chg="mod">
          <ac:chgData name="Suhas Shirbavikar" userId="51cee0f4-3c96-4861-9ff6-641f4c21f38c" providerId="ADAL" clId="{32B71956-6A0E-4E8C-831A-D36C79270836}" dt="2023-08-17T10:27:52.190" v="254" actId="14100"/>
          <ac:spMkLst>
            <pc:docMk/>
            <pc:sldMk cId="3105718647" sldId="5009"/>
            <ac:spMk id="2" creationId="{4DBC1AD0-044E-F8A5-B4C7-B935241D11C8}"/>
          </ac:spMkLst>
        </pc:spChg>
      </pc:sldChg>
      <pc:sldChg chg="addSp modSp mod">
        <pc:chgData name="Suhas Shirbavikar" userId="51cee0f4-3c96-4861-9ff6-641f4c21f38c" providerId="ADAL" clId="{32B71956-6A0E-4E8C-831A-D36C79270836}" dt="2023-08-22T01:58:32.883" v="578" actId="692"/>
        <pc:sldMkLst>
          <pc:docMk/>
          <pc:sldMk cId="3966467385" sldId="5011"/>
        </pc:sldMkLst>
        <pc:spChg chg="add mod">
          <ac:chgData name="Suhas Shirbavikar" userId="51cee0f4-3c96-4861-9ff6-641f4c21f38c" providerId="ADAL" clId="{32B71956-6A0E-4E8C-831A-D36C79270836}" dt="2023-08-22T01:58:32.883" v="578" actId="692"/>
          <ac:spMkLst>
            <pc:docMk/>
            <pc:sldMk cId="3966467385" sldId="5011"/>
            <ac:spMk id="2" creationId="{42DDF5B0-9507-C80F-F336-B9531D339408}"/>
          </ac:spMkLst>
        </pc:spChg>
      </pc:sldChg>
      <pc:sldChg chg="addSp delSp modSp mod">
        <pc:chgData name="Suhas Shirbavikar" userId="51cee0f4-3c96-4861-9ff6-641f4c21f38c" providerId="ADAL" clId="{32B71956-6A0E-4E8C-831A-D36C79270836}" dt="2023-08-17T10:29:10.670" v="269" actId="1076"/>
        <pc:sldMkLst>
          <pc:docMk/>
          <pc:sldMk cId="338114646" sldId="5016"/>
        </pc:sldMkLst>
        <pc:spChg chg="del">
          <ac:chgData name="Suhas Shirbavikar" userId="51cee0f4-3c96-4861-9ff6-641f4c21f38c" providerId="ADAL" clId="{32B71956-6A0E-4E8C-831A-D36C79270836}" dt="2023-08-17T10:28:54.088" v="261" actId="478"/>
          <ac:spMkLst>
            <pc:docMk/>
            <pc:sldMk cId="338114646" sldId="5016"/>
            <ac:spMk id="2" creationId="{4DBC1AD0-044E-F8A5-B4C7-B935241D11C8}"/>
          </ac:spMkLst>
        </pc:spChg>
        <pc:spChg chg="mod">
          <ac:chgData name="Suhas Shirbavikar" userId="51cee0f4-3c96-4861-9ff6-641f4c21f38c" providerId="ADAL" clId="{32B71956-6A0E-4E8C-831A-D36C79270836}" dt="2023-08-17T10:29:06.224" v="268" actId="1076"/>
          <ac:spMkLst>
            <pc:docMk/>
            <pc:sldMk cId="338114646" sldId="5016"/>
            <ac:spMk id="5" creationId="{F92D0B77-B547-3C6A-D4E6-A7B5820FB18F}"/>
          </ac:spMkLst>
        </pc:spChg>
        <pc:spChg chg="mod">
          <ac:chgData name="Suhas Shirbavikar" userId="51cee0f4-3c96-4861-9ff6-641f4c21f38c" providerId="ADAL" clId="{32B71956-6A0E-4E8C-831A-D36C79270836}" dt="2023-08-17T10:28:59.288" v="264" actId="1076"/>
          <ac:spMkLst>
            <pc:docMk/>
            <pc:sldMk cId="338114646" sldId="5016"/>
            <ac:spMk id="6" creationId="{E2CE9EA0-9A6A-5919-9ABA-D2F38A4A4A5B}"/>
          </ac:spMkLst>
        </pc:spChg>
        <pc:spChg chg="add mod">
          <ac:chgData name="Suhas Shirbavikar" userId="51cee0f4-3c96-4861-9ff6-641f4c21f38c" providerId="ADAL" clId="{32B71956-6A0E-4E8C-831A-D36C79270836}" dt="2023-08-17T10:29:10.670" v="269" actId="1076"/>
          <ac:spMkLst>
            <pc:docMk/>
            <pc:sldMk cId="338114646" sldId="5016"/>
            <ac:spMk id="9" creationId="{63DC3C85-76E7-2CDD-9E4D-04DD1ECE244E}"/>
          </ac:spMkLst>
        </pc:spChg>
      </pc:sldChg>
      <pc:sldChg chg="addSp delSp modSp mod">
        <pc:chgData name="Suhas Shirbavikar" userId="51cee0f4-3c96-4861-9ff6-641f4c21f38c" providerId="ADAL" clId="{32B71956-6A0E-4E8C-831A-D36C79270836}" dt="2023-08-17T10:29:18.271" v="271"/>
        <pc:sldMkLst>
          <pc:docMk/>
          <pc:sldMk cId="2875379403" sldId="5017"/>
        </pc:sldMkLst>
        <pc:spChg chg="del">
          <ac:chgData name="Suhas Shirbavikar" userId="51cee0f4-3c96-4861-9ff6-641f4c21f38c" providerId="ADAL" clId="{32B71956-6A0E-4E8C-831A-D36C79270836}" dt="2023-08-17T10:29:17.042" v="270" actId="478"/>
          <ac:spMkLst>
            <pc:docMk/>
            <pc:sldMk cId="2875379403" sldId="5017"/>
            <ac:spMk id="2" creationId="{4DBC1AD0-044E-F8A5-B4C7-B935241D11C8}"/>
          </ac:spMkLst>
        </pc:spChg>
        <pc:spChg chg="add mod">
          <ac:chgData name="Suhas Shirbavikar" userId="51cee0f4-3c96-4861-9ff6-641f4c21f38c" providerId="ADAL" clId="{32B71956-6A0E-4E8C-831A-D36C79270836}" dt="2023-08-17T10:29:18.271" v="271"/>
          <ac:spMkLst>
            <pc:docMk/>
            <pc:sldMk cId="2875379403" sldId="5017"/>
            <ac:spMk id="9" creationId="{18FEF676-E467-3AA7-8C67-F28A116A1A23}"/>
          </ac:spMkLst>
        </pc:spChg>
      </pc:sldChg>
      <pc:sldChg chg="mod modShow">
        <pc:chgData name="Suhas Shirbavikar" userId="51cee0f4-3c96-4861-9ff6-641f4c21f38c" providerId="ADAL" clId="{32B71956-6A0E-4E8C-831A-D36C79270836}" dt="2023-08-22T02:09:04.818" v="630" actId="729"/>
        <pc:sldMkLst>
          <pc:docMk/>
          <pc:sldMk cId="434394691" sldId="5020"/>
        </pc:sldMkLst>
      </pc:sldChg>
      <pc:sldChg chg="addSp delSp modSp mod">
        <pc:chgData name="Suhas Shirbavikar" userId="51cee0f4-3c96-4861-9ff6-641f4c21f38c" providerId="ADAL" clId="{32B71956-6A0E-4E8C-831A-D36C79270836}" dt="2023-08-17T08:32:22.315" v="211" actId="478"/>
        <pc:sldMkLst>
          <pc:docMk/>
          <pc:sldMk cId="980448380" sldId="5024"/>
        </pc:sldMkLst>
        <pc:spChg chg="add del">
          <ac:chgData name="Suhas Shirbavikar" userId="51cee0f4-3c96-4861-9ff6-641f4c21f38c" providerId="ADAL" clId="{32B71956-6A0E-4E8C-831A-D36C79270836}" dt="2023-08-17T08:30:55.759" v="207" actId="26606"/>
          <ac:spMkLst>
            <pc:docMk/>
            <pc:sldMk cId="980448380" sldId="5024"/>
            <ac:spMk id="26" creationId="{BACC6370-2D7E-4714-9D71-7542949D7D5D}"/>
          </ac:spMkLst>
        </pc:spChg>
        <pc:spChg chg="add del">
          <ac:chgData name="Suhas Shirbavikar" userId="51cee0f4-3c96-4861-9ff6-641f4c21f38c" providerId="ADAL" clId="{32B71956-6A0E-4E8C-831A-D36C79270836}" dt="2023-08-17T08:30:55.759" v="207" actId="26606"/>
          <ac:spMkLst>
            <pc:docMk/>
            <pc:sldMk cId="980448380" sldId="5024"/>
            <ac:spMk id="27" creationId="{F68B3F68-107C-434F-AA38-110D5EA91B85}"/>
          </ac:spMkLst>
        </pc:spChg>
        <pc:spChg chg="add del">
          <ac:chgData name="Suhas Shirbavikar" userId="51cee0f4-3c96-4861-9ff6-641f4c21f38c" providerId="ADAL" clId="{32B71956-6A0E-4E8C-831A-D36C79270836}" dt="2023-08-17T08:30:55.759" v="207" actId="26606"/>
          <ac:spMkLst>
            <pc:docMk/>
            <pc:sldMk cId="980448380" sldId="5024"/>
            <ac:spMk id="28" creationId="{AAD0DBB9-1A4B-4391-81D4-CB19F9AB918A}"/>
          </ac:spMkLst>
        </pc:spChg>
        <pc:spChg chg="add del">
          <ac:chgData name="Suhas Shirbavikar" userId="51cee0f4-3c96-4861-9ff6-641f4c21f38c" providerId="ADAL" clId="{32B71956-6A0E-4E8C-831A-D36C79270836}" dt="2023-08-17T08:30:55.759" v="207" actId="26606"/>
          <ac:spMkLst>
            <pc:docMk/>
            <pc:sldMk cId="980448380" sldId="5024"/>
            <ac:spMk id="29" creationId="{063BBA22-50EA-4C4D-BE05-F1CE4E63AA56}"/>
          </ac:spMkLst>
        </pc:spChg>
        <pc:spChg chg="add del">
          <ac:chgData name="Suhas Shirbavikar" userId="51cee0f4-3c96-4861-9ff6-641f4c21f38c" providerId="ADAL" clId="{32B71956-6A0E-4E8C-831A-D36C79270836}" dt="2023-08-17T08:30:55.759" v="207" actId="26606"/>
          <ac:spMkLst>
            <pc:docMk/>
            <pc:sldMk cId="980448380" sldId="5024"/>
            <ac:spMk id="35" creationId="{B50AB553-2A96-4A92-96F2-93548E096954}"/>
          </ac:spMkLst>
        </pc:spChg>
        <pc:graphicFrameChg chg="mod ord modGraphic">
          <ac:chgData name="Suhas Shirbavikar" userId="51cee0f4-3c96-4861-9ff6-641f4c21f38c" providerId="ADAL" clId="{32B71956-6A0E-4E8C-831A-D36C79270836}" dt="2023-08-17T08:30:55.759" v="207" actId="26606"/>
          <ac:graphicFrameMkLst>
            <pc:docMk/>
            <pc:sldMk cId="980448380" sldId="5024"/>
            <ac:graphicFrameMk id="30" creationId="{1FA4CBC7-C819-3D8E-1767-E232A395E9DE}"/>
          </ac:graphicFrameMkLst>
        </pc:graphicFrameChg>
        <pc:picChg chg="add del mod">
          <ac:chgData name="Suhas Shirbavikar" userId="51cee0f4-3c96-4861-9ff6-641f4c21f38c" providerId="ADAL" clId="{32B71956-6A0E-4E8C-831A-D36C79270836}" dt="2023-08-17T08:32:22.315" v="211" actId="478"/>
          <ac:picMkLst>
            <pc:docMk/>
            <pc:sldMk cId="980448380" sldId="5024"/>
            <ac:picMk id="3" creationId="{3AAFA09D-7EF9-49D2-19ED-1958F807EBFE}"/>
          </ac:picMkLst>
        </pc:picChg>
      </pc:sldChg>
      <pc:sldChg chg="addSp delSp modSp new mod ord">
        <pc:chgData name="Suhas Shirbavikar" userId="51cee0f4-3c96-4861-9ff6-641f4c21f38c" providerId="ADAL" clId="{32B71956-6A0E-4E8C-831A-D36C79270836}" dt="2023-08-22T02:03:13.277" v="624" actId="20577"/>
        <pc:sldMkLst>
          <pc:docMk/>
          <pc:sldMk cId="305067034" sldId="5026"/>
        </pc:sldMkLst>
        <pc:spChg chg="mod">
          <ac:chgData name="Suhas Shirbavikar" userId="51cee0f4-3c96-4861-9ff6-641f4c21f38c" providerId="ADAL" clId="{32B71956-6A0E-4E8C-831A-D36C79270836}" dt="2023-08-17T08:13:33.152" v="171" actId="113"/>
          <ac:spMkLst>
            <pc:docMk/>
            <pc:sldMk cId="305067034" sldId="5026"/>
            <ac:spMk id="2" creationId="{19CD5A6A-6EE6-488C-1EA8-DB64C5416AC8}"/>
          </ac:spMkLst>
        </pc:spChg>
        <pc:spChg chg="mod">
          <ac:chgData name="Suhas Shirbavikar" userId="51cee0f4-3c96-4861-9ff6-641f4c21f38c" providerId="ADAL" clId="{32B71956-6A0E-4E8C-831A-D36C79270836}" dt="2023-08-17T08:16:01.936" v="185" actId="20577"/>
          <ac:spMkLst>
            <pc:docMk/>
            <pc:sldMk cId="305067034" sldId="5026"/>
            <ac:spMk id="3" creationId="{3224505C-7E13-FD8C-DC8B-6FD4C80EA3B1}"/>
          </ac:spMkLst>
        </pc:spChg>
        <pc:spChg chg="add mod">
          <ac:chgData name="Suhas Shirbavikar" userId="51cee0f4-3c96-4861-9ff6-641f4c21f38c" providerId="ADAL" clId="{32B71956-6A0E-4E8C-831A-D36C79270836}" dt="2023-08-22T02:03:13.277" v="624" actId="20577"/>
          <ac:spMkLst>
            <pc:docMk/>
            <pc:sldMk cId="305067034" sldId="5026"/>
            <ac:spMk id="4" creationId="{282C7D12-6132-A9D8-F06E-45436DA90013}"/>
          </ac:spMkLst>
        </pc:spChg>
        <pc:spChg chg="del">
          <ac:chgData name="Suhas Shirbavikar" userId="51cee0f4-3c96-4861-9ff6-641f4c21f38c" providerId="ADAL" clId="{32B71956-6A0E-4E8C-831A-D36C79270836}" dt="2023-08-17T08:14:28.685" v="172" actId="22"/>
          <ac:spMkLst>
            <pc:docMk/>
            <pc:sldMk cId="305067034" sldId="5026"/>
            <ac:spMk id="4" creationId="{B7691BB9-9599-AB2B-EAC5-5A970393FC24}"/>
          </ac:spMkLst>
        </pc:spChg>
        <pc:picChg chg="add mod ord">
          <ac:chgData name="Suhas Shirbavikar" userId="51cee0f4-3c96-4861-9ff6-641f4c21f38c" providerId="ADAL" clId="{32B71956-6A0E-4E8C-831A-D36C79270836}" dt="2023-08-17T08:14:36.234" v="173" actId="1076"/>
          <ac:picMkLst>
            <pc:docMk/>
            <pc:sldMk cId="305067034" sldId="5026"/>
            <ac:picMk id="6" creationId="{59EEC088-3411-37D1-332A-174C27FC9A90}"/>
          </ac:picMkLst>
        </pc:picChg>
      </pc:sldChg>
      <pc:sldChg chg="addSp delSp modSp new mod">
        <pc:chgData name="Suhas Shirbavikar" userId="51cee0f4-3c96-4861-9ff6-641f4c21f38c" providerId="ADAL" clId="{32B71956-6A0E-4E8C-831A-D36C79270836}" dt="2023-08-17T08:19:07.464" v="199" actId="22"/>
        <pc:sldMkLst>
          <pc:docMk/>
          <pc:sldMk cId="3066544404" sldId="5027"/>
        </pc:sldMkLst>
        <pc:spChg chg="add del mod">
          <ac:chgData name="Suhas Shirbavikar" userId="51cee0f4-3c96-4861-9ff6-641f4c21f38c" providerId="ADAL" clId="{32B71956-6A0E-4E8C-831A-D36C79270836}" dt="2023-08-17T08:18:47.755" v="198" actId="113"/>
          <ac:spMkLst>
            <pc:docMk/>
            <pc:sldMk cId="3066544404" sldId="5027"/>
            <ac:spMk id="2" creationId="{1487593D-D850-00D3-D5E4-EF06528FCFB6}"/>
          </ac:spMkLst>
        </pc:spChg>
        <pc:spChg chg="mod">
          <ac:chgData name="Suhas Shirbavikar" userId="51cee0f4-3c96-4861-9ff6-641f4c21f38c" providerId="ADAL" clId="{32B71956-6A0E-4E8C-831A-D36C79270836}" dt="2023-08-17T08:16:25.725" v="188" actId="255"/>
          <ac:spMkLst>
            <pc:docMk/>
            <pc:sldMk cId="3066544404" sldId="5027"/>
            <ac:spMk id="3" creationId="{D77B372E-389F-4256-2CF5-8B535451F425}"/>
          </ac:spMkLst>
        </pc:spChg>
        <pc:spChg chg="del">
          <ac:chgData name="Suhas Shirbavikar" userId="51cee0f4-3c96-4861-9ff6-641f4c21f38c" providerId="ADAL" clId="{32B71956-6A0E-4E8C-831A-D36C79270836}" dt="2023-08-17T08:19:07.464" v="199" actId="22"/>
          <ac:spMkLst>
            <pc:docMk/>
            <pc:sldMk cId="3066544404" sldId="5027"/>
            <ac:spMk id="4" creationId="{9797B407-FD75-9437-B8C1-37EACB950EB3}"/>
          </ac:spMkLst>
        </pc:spChg>
        <pc:spChg chg="add del mod">
          <ac:chgData name="Suhas Shirbavikar" userId="51cee0f4-3c96-4861-9ff6-641f4c21f38c" providerId="ADAL" clId="{32B71956-6A0E-4E8C-831A-D36C79270836}" dt="2023-08-17T08:18:17.844" v="190"/>
          <ac:spMkLst>
            <pc:docMk/>
            <pc:sldMk cId="3066544404" sldId="5027"/>
            <ac:spMk id="5" creationId="{7C19BED5-08A0-A265-E347-85468E6BF18D}"/>
          </ac:spMkLst>
        </pc:spChg>
        <pc:spChg chg="add">
          <ac:chgData name="Suhas Shirbavikar" userId="51cee0f4-3c96-4861-9ff6-641f4c21f38c" providerId="ADAL" clId="{32B71956-6A0E-4E8C-831A-D36C79270836}" dt="2023-08-17T08:18:38.866" v="197"/>
          <ac:spMkLst>
            <pc:docMk/>
            <pc:sldMk cId="3066544404" sldId="5027"/>
            <ac:spMk id="6" creationId="{82AEF5CC-4AD2-C1F1-44E4-7A56A460C918}"/>
          </ac:spMkLst>
        </pc:spChg>
        <pc:picChg chg="add mod ord">
          <ac:chgData name="Suhas Shirbavikar" userId="51cee0f4-3c96-4861-9ff6-641f4c21f38c" providerId="ADAL" clId="{32B71956-6A0E-4E8C-831A-D36C79270836}" dt="2023-08-17T08:19:07.464" v="199" actId="22"/>
          <ac:picMkLst>
            <pc:docMk/>
            <pc:sldMk cId="3066544404" sldId="5027"/>
            <ac:picMk id="8" creationId="{C7DC633C-1758-9117-AE03-FEBB8D37BB8D}"/>
          </ac:picMkLst>
        </pc:picChg>
      </pc:sldChg>
      <pc:sldChg chg="new del">
        <pc:chgData name="Suhas Shirbavikar" userId="51cee0f4-3c96-4861-9ff6-641f4c21f38c" providerId="ADAL" clId="{32B71956-6A0E-4E8C-831A-D36C79270836}" dt="2023-08-17T08:21:28.915" v="201" actId="47"/>
        <pc:sldMkLst>
          <pc:docMk/>
          <pc:sldMk cId="1258181264" sldId="5028"/>
        </pc:sldMkLst>
      </pc:sldChg>
      <pc:sldChg chg="addSp delSp modSp new mod setBg">
        <pc:chgData name="Suhas Shirbavikar" userId="51cee0f4-3c96-4861-9ff6-641f4c21f38c" providerId="ADAL" clId="{32B71956-6A0E-4E8C-831A-D36C79270836}" dt="2023-08-17T08:37:27.768" v="228" actId="26606"/>
        <pc:sldMkLst>
          <pc:docMk/>
          <pc:sldMk cId="3560303058" sldId="5028"/>
        </pc:sldMkLst>
        <pc:spChg chg="mod">
          <ac:chgData name="Suhas Shirbavikar" userId="51cee0f4-3c96-4861-9ff6-641f4c21f38c" providerId="ADAL" clId="{32B71956-6A0E-4E8C-831A-D36C79270836}" dt="2023-08-17T08:37:27.768" v="228" actId="26606"/>
          <ac:spMkLst>
            <pc:docMk/>
            <pc:sldMk cId="3560303058" sldId="5028"/>
            <ac:spMk id="2" creationId="{4C7B3F79-EB3F-0723-4E05-4E55B79D3F8B}"/>
          </ac:spMkLst>
        </pc:spChg>
        <pc:spChg chg="del">
          <ac:chgData name="Suhas Shirbavikar" userId="51cee0f4-3c96-4861-9ff6-641f4c21f38c" providerId="ADAL" clId="{32B71956-6A0E-4E8C-831A-D36C79270836}" dt="2023-08-17T08:37:27.768" v="228" actId="26606"/>
          <ac:spMkLst>
            <pc:docMk/>
            <pc:sldMk cId="3560303058" sldId="5028"/>
            <ac:spMk id="3" creationId="{A8206275-49F6-EF98-3E8C-AD8EBE507434}"/>
          </ac:spMkLst>
        </pc:spChg>
        <pc:spChg chg="add">
          <ac:chgData name="Suhas Shirbavikar" userId="51cee0f4-3c96-4861-9ff6-641f4c21f38c" providerId="ADAL" clId="{32B71956-6A0E-4E8C-831A-D36C79270836}" dt="2023-08-17T08:37:27.768" v="228" actId="26606"/>
          <ac:spMkLst>
            <pc:docMk/>
            <pc:sldMk cId="3560303058" sldId="5028"/>
            <ac:spMk id="10" creationId="{A8384FB5-9ADC-4DDC-881B-597D56F5B15D}"/>
          </ac:spMkLst>
        </pc:spChg>
        <pc:spChg chg="add">
          <ac:chgData name="Suhas Shirbavikar" userId="51cee0f4-3c96-4861-9ff6-641f4c21f38c" providerId="ADAL" clId="{32B71956-6A0E-4E8C-831A-D36C79270836}" dt="2023-08-17T08:37:27.768" v="228" actId="26606"/>
          <ac:spMkLst>
            <pc:docMk/>
            <pc:sldMk cId="3560303058" sldId="5028"/>
            <ac:spMk id="12" creationId="{1199E1B1-A8C0-4FE8-A5A8-1CB41D69F857}"/>
          </ac:spMkLst>
        </pc:spChg>
        <pc:spChg chg="add">
          <ac:chgData name="Suhas Shirbavikar" userId="51cee0f4-3c96-4861-9ff6-641f4c21f38c" providerId="ADAL" clId="{32B71956-6A0E-4E8C-831A-D36C79270836}" dt="2023-08-17T08:37:27.768" v="228" actId="26606"/>
          <ac:spMkLst>
            <pc:docMk/>
            <pc:sldMk cId="3560303058" sldId="5028"/>
            <ac:spMk id="14" creationId="{84A8DE83-DE75-4B41-9DB4-A7EC0B0DEC0B}"/>
          </ac:spMkLst>
        </pc:spChg>
        <pc:spChg chg="add">
          <ac:chgData name="Suhas Shirbavikar" userId="51cee0f4-3c96-4861-9ff6-641f4c21f38c" providerId="ADAL" clId="{32B71956-6A0E-4E8C-831A-D36C79270836}" dt="2023-08-17T08:37:27.768" v="228" actId="26606"/>
          <ac:spMkLst>
            <pc:docMk/>
            <pc:sldMk cId="3560303058" sldId="5028"/>
            <ac:spMk id="16" creationId="{A7009A0A-BEF5-4EAC-AF15-E4F9F002E239}"/>
          </ac:spMkLst>
        </pc:spChg>
        <pc:picChg chg="add">
          <ac:chgData name="Suhas Shirbavikar" userId="51cee0f4-3c96-4861-9ff6-641f4c21f38c" providerId="ADAL" clId="{32B71956-6A0E-4E8C-831A-D36C79270836}" dt="2023-08-17T08:37:27.768" v="228" actId="26606"/>
          <ac:picMkLst>
            <pc:docMk/>
            <pc:sldMk cId="3560303058" sldId="5028"/>
            <ac:picMk id="7" creationId="{D11A635D-104C-4D12-C7B9-62A63EFFC369}"/>
          </ac:picMkLst>
        </pc:picChg>
      </pc:sldChg>
      <pc:sldChg chg="addSp delSp modSp new mod setBg modAnim modNotesTx">
        <pc:chgData name="Suhas Shirbavikar" userId="51cee0f4-3c96-4861-9ff6-641f4c21f38c" providerId="ADAL" clId="{32B71956-6A0E-4E8C-831A-D36C79270836}" dt="2023-08-17T10:34:37.462" v="286"/>
        <pc:sldMkLst>
          <pc:docMk/>
          <pc:sldMk cId="2358565757" sldId="5029"/>
        </pc:sldMkLst>
        <pc:spChg chg="del">
          <ac:chgData name="Suhas Shirbavikar" userId="51cee0f4-3c96-4861-9ff6-641f4c21f38c" providerId="ADAL" clId="{32B71956-6A0E-4E8C-831A-D36C79270836}" dt="2023-08-17T10:33:08.245" v="278" actId="26606"/>
          <ac:spMkLst>
            <pc:docMk/>
            <pc:sldMk cId="2358565757" sldId="5029"/>
            <ac:spMk id="2" creationId="{1A1A5B8B-A4DE-27CF-4C4E-A23BCFF87FB9}"/>
          </ac:spMkLst>
        </pc:spChg>
        <pc:spChg chg="del">
          <ac:chgData name="Suhas Shirbavikar" userId="51cee0f4-3c96-4861-9ff6-641f4c21f38c" providerId="ADAL" clId="{32B71956-6A0E-4E8C-831A-D36C79270836}" dt="2023-08-17T10:33:08.245" v="278" actId="26606"/>
          <ac:spMkLst>
            <pc:docMk/>
            <pc:sldMk cId="2358565757" sldId="5029"/>
            <ac:spMk id="3" creationId="{87BE381B-F878-35B8-9098-CC19FDDFC571}"/>
          </ac:spMkLst>
        </pc:spChg>
        <pc:spChg chg="add mod">
          <ac:chgData name="Suhas Shirbavikar" userId="51cee0f4-3c96-4861-9ff6-641f4c21f38c" providerId="ADAL" clId="{32B71956-6A0E-4E8C-831A-D36C79270836}" dt="2023-08-17T10:34:31.029" v="285" actId="14100"/>
          <ac:spMkLst>
            <pc:docMk/>
            <pc:sldMk cId="2358565757" sldId="5029"/>
            <ac:spMk id="6" creationId="{0CF14BEC-E139-5E31-00EE-7669C1CB6637}"/>
          </ac:spMkLst>
        </pc:spChg>
        <pc:spChg chg="add">
          <ac:chgData name="Suhas Shirbavikar" userId="51cee0f4-3c96-4861-9ff6-641f4c21f38c" providerId="ADAL" clId="{32B71956-6A0E-4E8C-831A-D36C79270836}" dt="2023-08-17T10:33:08.245" v="278" actId="26606"/>
          <ac:spMkLst>
            <pc:docMk/>
            <pc:sldMk cId="2358565757" sldId="5029"/>
            <ac:spMk id="10" creationId="{AB8C311F-7253-4AED-9701-7FC0708C41C7}"/>
          </ac:spMkLst>
        </pc:spChg>
        <pc:spChg chg="add">
          <ac:chgData name="Suhas Shirbavikar" userId="51cee0f4-3c96-4861-9ff6-641f4c21f38c" providerId="ADAL" clId="{32B71956-6A0E-4E8C-831A-D36C79270836}" dt="2023-08-17T10:33:08.245" v="278" actId="26606"/>
          <ac:spMkLst>
            <pc:docMk/>
            <pc:sldMk cId="2358565757" sldId="5029"/>
            <ac:spMk id="12" creationId="{E2384209-CB15-4CDF-9D31-C44FD9A3F20D}"/>
          </ac:spMkLst>
        </pc:spChg>
        <pc:spChg chg="add">
          <ac:chgData name="Suhas Shirbavikar" userId="51cee0f4-3c96-4861-9ff6-641f4c21f38c" providerId="ADAL" clId="{32B71956-6A0E-4E8C-831A-D36C79270836}" dt="2023-08-17T10:33:08.245" v="278" actId="26606"/>
          <ac:spMkLst>
            <pc:docMk/>
            <pc:sldMk cId="2358565757" sldId="5029"/>
            <ac:spMk id="14" creationId="{2633B3B5-CC90-43F0-8714-D31D1F3F0209}"/>
          </ac:spMkLst>
        </pc:spChg>
        <pc:spChg chg="add">
          <ac:chgData name="Suhas Shirbavikar" userId="51cee0f4-3c96-4861-9ff6-641f4c21f38c" providerId="ADAL" clId="{32B71956-6A0E-4E8C-831A-D36C79270836}" dt="2023-08-17T10:33:08.245" v="278" actId="26606"/>
          <ac:spMkLst>
            <pc:docMk/>
            <pc:sldMk cId="2358565757" sldId="5029"/>
            <ac:spMk id="16" creationId="{A8D57A06-A426-446D-B02C-A2DC6B62E45E}"/>
          </ac:spMkLst>
        </pc:spChg>
        <pc:picChg chg="add mod modCrop">
          <ac:chgData name="Suhas Shirbavikar" userId="51cee0f4-3c96-4861-9ff6-641f4c21f38c" providerId="ADAL" clId="{32B71956-6A0E-4E8C-831A-D36C79270836}" dt="2023-08-17T10:33:10.895" v="280" actId="962"/>
          <ac:picMkLst>
            <pc:docMk/>
            <pc:sldMk cId="2358565757" sldId="5029"/>
            <ac:picMk id="5" creationId="{CD0A2902-76D2-CB3A-CE42-62C2FDD60E8B}"/>
          </ac:picMkLst>
        </pc:picChg>
      </pc:sldChg>
      <pc:sldChg chg="addSp delSp modSp new mod setBg modNotesTx">
        <pc:chgData name="Suhas Shirbavikar" userId="51cee0f4-3c96-4861-9ff6-641f4c21f38c" providerId="ADAL" clId="{32B71956-6A0E-4E8C-831A-D36C79270836}" dt="2023-08-18T02:20:01.864" v="455" actId="20577"/>
        <pc:sldMkLst>
          <pc:docMk/>
          <pc:sldMk cId="1055589417" sldId="5030"/>
        </pc:sldMkLst>
        <pc:spChg chg="add del">
          <ac:chgData name="Suhas Shirbavikar" userId="51cee0f4-3c96-4861-9ff6-641f4c21f38c" providerId="ADAL" clId="{32B71956-6A0E-4E8C-831A-D36C79270836}" dt="2023-08-17T10:36:40.997" v="291" actId="26606"/>
          <ac:spMkLst>
            <pc:docMk/>
            <pc:sldMk cId="1055589417" sldId="5030"/>
            <ac:spMk id="2" creationId="{D564B398-D118-3363-3DD2-1B9C29AE0FC3}"/>
          </ac:spMkLst>
        </pc:spChg>
        <pc:spChg chg="add del">
          <ac:chgData name="Suhas Shirbavikar" userId="51cee0f4-3c96-4861-9ff6-641f4c21f38c" providerId="ADAL" clId="{32B71956-6A0E-4E8C-831A-D36C79270836}" dt="2023-08-17T10:36:40.997" v="291" actId="26606"/>
          <ac:spMkLst>
            <pc:docMk/>
            <pc:sldMk cId="1055589417" sldId="5030"/>
            <ac:spMk id="3" creationId="{1B211BB2-D2E0-53E3-2990-8320DB8ECBB9}"/>
          </ac:spMkLst>
        </pc:spChg>
        <pc:spChg chg="add mod">
          <ac:chgData name="Suhas Shirbavikar" userId="51cee0f4-3c96-4861-9ff6-641f4c21f38c" providerId="ADAL" clId="{32B71956-6A0E-4E8C-831A-D36C79270836}" dt="2023-08-17T10:37:44.731" v="308" actId="692"/>
          <ac:spMkLst>
            <pc:docMk/>
            <pc:sldMk cId="1055589417" sldId="5030"/>
            <ac:spMk id="4" creationId="{49B44BED-9249-A2DB-9F3A-6247BC9E2040}"/>
          </ac:spMkLst>
        </pc:spChg>
        <pc:spChg chg="add del">
          <ac:chgData name="Suhas Shirbavikar" userId="51cee0f4-3c96-4861-9ff6-641f4c21f38c" providerId="ADAL" clId="{32B71956-6A0E-4E8C-831A-D36C79270836}" dt="2023-08-17T10:36:40.997" v="290" actId="26606"/>
          <ac:spMkLst>
            <pc:docMk/>
            <pc:sldMk cId="1055589417" sldId="5030"/>
            <ac:spMk id="1031" creationId="{42A4FC2C-047E-45A5-965D-8E1E3BF09BC6}"/>
          </ac:spMkLst>
        </pc:spChg>
        <pc:picChg chg="add mod">
          <ac:chgData name="Suhas Shirbavikar" userId="51cee0f4-3c96-4861-9ff6-641f4c21f38c" providerId="ADAL" clId="{32B71956-6A0E-4E8C-831A-D36C79270836}" dt="2023-08-17T10:36:42.858" v="292" actId="14100"/>
          <ac:picMkLst>
            <pc:docMk/>
            <pc:sldMk cId="1055589417" sldId="5030"/>
            <ac:picMk id="1026" creationId="{7EB87608-40D6-C3BE-C00A-1D6F05BBE7D9}"/>
          </ac:picMkLst>
        </pc:picChg>
      </pc:sldChg>
      <pc:sldChg chg="addSp delSp modSp new del mod setBg">
        <pc:chgData name="Suhas Shirbavikar" userId="51cee0f4-3c96-4861-9ff6-641f4c21f38c" providerId="ADAL" clId="{32B71956-6A0E-4E8C-831A-D36C79270836}" dt="2023-08-18T02:00:07.262" v="405" actId="2696"/>
        <pc:sldMkLst>
          <pc:docMk/>
          <pc:sldMk cId="1465560436" sldId="5031"/>
        </pc:sldMkLst>
        <pc:spChg chg="del">
          <ac:chgData name="Suhas Shirbavikar" userId="51cee0f4-3c96-4861-9ff6-641f4c21f38c" providerId="ADAL" clId="{32B71956-6A0E-4E8C-831A-D36C79270836}" dt="2023-08-17T16:59:55.552" v="368" actId="26606"/>
          <ac:spMkLst>
            <pc:docMk/>
            <pc:sldMk cId="1465560436" sldId="5031"/>
            <ac:spMk id="2" creationId="{43D247B7-7F29-DE23-B45A-4FDB8E02824C}"/>
          </ac:spMkLst>
        </pc:spChg>
        <pc:spChg chg="del">
          <ac:chgData name="Suhas Shirbavikar" userId="51cee0f4-3c96-4861-9ff6-641f4c21f38c" providerId="ADAL" clId="{32B71956-6A0E-4E8C-831A-D36C79270836}" dt="2023-08-17T16:59:53.308" v="367" actId="22"/>
          <ac:spMkLst>
            <pc:docMk/>
            <pc:sldMk cId="1465560436" sldId="5031"/>
            <ac:spMk id="3" creationId="{5AAEE79B-932D-017B-5DE2-1ED4E73D2C11}"/>
          </ac:spMkLst>
        </pc:spChg>
        <pc:spChg chg="add">
          <ac:chgData name="Suhas Shirbavikar" userId="51cee0f4-3c96-4861-9ff6-641f4c21f38c" providerId="ADAL" clId="{32B71956-6A0E-4E8C-831A-D36C79270836}" dt="2023-08-17T16:59:55.552" v="368" actId="26606"/>
          <ac:spMkLst>
            <pc:docMk/>
            <pc:sldMk cId="1465560436" sldId="5031"/>
            <ac:spMk id="10" creationId="{32BC26D8-82FB-445E-AA49-62A77D7C1EE0}"/>
          </ac:spMkLst>
        </pc:spChg>
        <pc:spChg chg="add">
          <ac:chgData name="Suhas Shirbavikar" userId="51cee0f4-3c96-4861-9ff6-641f4c21f38c" providerId="ADAL" clId="{32B71956-6A0E-4E8C-831A-D36C79270836}" dt="2023-08-17T16:59:55.552" v="368" actId="26606"/>
          <ac:spMkLst>
            <pc:docMk/>
            <pc:sldMk cId="1465560436" sldId="5031"/>
            <ac:spMk id="12" creationId="{CB44330D-EA18-4254-AA95-EB49948539B8}"/>
          </ac:spMkLst>
        </pc:spChg>
        <pc:picChg chg="add mod ord">
          <ac:chgData name="Suhas Shirbavikar" userId="51cee0f4-3c96-4861-9ff6-641f4c21f38c" providerId="ADAL" clId="{32B71956-6A0E-4E8C-831A-D36C79270836}" dt="2023-08-17T16:59:55.552" v="368" actId="26606"/>
          <ac:picMkLst>
            <pc:docMk/>
            <pc:sldMk cId="1465560436" sldId="5031"/>
            <ac:picMk id="5" creationId="{1289113B-5F14-EA7A-AC7C-AED88500317D}"/>
          </ac:picMkLst>
        </pc:picChg>
      </pc:sldChg>
      <pc:sldChg chg="addSp delSp modSp new mod setBg">
        <pc:chgData name="Suhas Shirbavikar" userId="51cee0f4-3c96-4861-9ff6-641f4c21f38c" providerId="ADAL" clId="{32B71956-6A0E-4E8C-831A-D36C79270836}" dt="2023-08-17T17:14:24.922" v="388" actId="962"/>
        <pc:sldMkLst>
          <pc:docMk/>
          <pc:sldMk cId="3151730614" sldId="5032"/>
        </pc:sldMkLst>
        <pc:spChg chg="del">
          <ac:chgData name="Suhas Shirbavikar" userId="51cee0f4-3c96-4861-9ff6-641f4c21f38c" providerId="ADAL" clId="{32B71956-6A0E-4E8C-831A-D36C79270836}" dt="2023-08-17T17:14:22.771" v="386" actId="26606"/>
          <ac:spMkLst>
            <pc:docMk/>
            <pc:sldMk cId="3151730614" sldId="5032"/>
            <ac:spMk id="2" creationId="{CE2D5A7B-959F-F316-5644-556EB71907ED}"/>
          </ac:spMkLst>
        </pc:spChg>
        <pc:spChg chg="del">
          <ac:chgData name="Suhas Shirbavikar" userId="51cee0f4-3c96-4861-9ff6-641f4c21f38c" providerId="ADAL" clId="{32B71956-6A0E-4E8C-831A-D36C79270836}" dt="2023-08-17T17:14:22.771" v="386" actId="26606"/>
          <ac:spMkLst>
            <pc:docMk/>
            <pc:sldMk cId="3151730614" sldId="5032"/>
            <ac:spMk id="3" creationId="{08063FA4-DDB3-FA75-B617-6DFB6205F92D}"/>
          </ac:spMkLst>
        </pc:spChg>
        <pc:spChg chg="add">
          <ac:chgData name="Suhas Shirbavikar" userId="51cee0f4-3c96-4861-9ff6-641f4c21f38c" providerId="ADAL" clId="{32B71956-6A0E-4E8C-831A-D36C79270836}" dt="2023-08-17T17:14:22.771" v="386" actId="26606"/>
          <ac:spMkLst>
            <pc:docMk/>
            <pc:sldMk cId="3151730614" sldId="5032"/>
            <ac:spMk id="10" creationId="{32BC26D8-82FB-445E-AA49-62A77D7C1EE0}"/>
          </ac:spMkLst>
        </pc:spChg>
        <pc:spChg chg="add">
          <ac:chgData name="Suhas Shirbavikar" userId="51cee0f4-3c96-4861-9ff6-641f4c21f38c" providerId="ADAL" clId="{32B71956-6A0E-4E8C-831A-D36C79270836}" dt="2023-08-17T17:14:22.771" v="386" actId="26606"/>
          <ac:spMkLst>
            <pc:docMk/>
            <pc:sldMk cId="3151730614" sldId="5032"/>
            <ac:spMk id="12" creationId="{CB44330D-EA18-4254-AA95-EB49948539B8}"/>
          </ac:spMkLst>
        </pc:spChg>
        <pc:picChg chg="add mod">
          <ac:chgData name="Suhas Shirbavikar" userId="51cee0f4-3c96-4861-9ff6-641f4c21f38c" providerId="ADAL" clId="{32B71956-6A0E-4E8C-831A-D36C79270836}" dt="2023-08-17T17:14:24.922" v="388" actId="962"/>
          <ac:picMkLst>
            <pc:docMk/>
            <pc:sldMk cId="3151730614" sldId="5032"/>
            <ac:picMk id="5" creationId="{D7292AF3-4124-F9E6-B517-EC22A9388DA5}"/>
          </ac:picMkLst>
        </pc:picChg>
      </pc:sldChg>
      <pc:sldChg chg="addSp delSp modSp new mod">
        <pc:chgData name="Suhas Shirbavikar" userId="51cee0f4-3c96-4861-9ff6-641f4c21f38c" providerId="ADAL" clId="{32B71956-6A0E-4E8C-831A-D36C79270836}" dt="2023-08-18T02:18:08.937" v="454" actId="113"/>
        <pc:sldMkLst>
          <pc:docMk/>
          <pc:sldMk cId="2012200944" sldId="5033"/>
        </pc:sldMkLst>
        <pc:spChg chg="mod">
          <ac:chgData name="Suhas Shirbavikar" userId="51cee0f4-3c96-4861-9ff6-641f4c21f38c" providerId="ADAL" clId="{32B71956-6A0E-4E8C-831A-D36C79270836}" dt="2023-08-18T02:08:01.205" v="427" actId="20577"/>
          <ac:spMkLst>
            <pc:docMk/>
            <pc:sldMk cId="2012200944" sldId="5033"/>
            <ac:spMk id="2" creationId="{3DD0787F-E1DC-466E-E99E-08D77D3AC2CA}"/>
          </ac:spMkLst>
        </pc:spChg>
        <pc:spChg chg="del">
          <ac:chgData name="Suhas Shirbavikar" userId="51cee0f4-3c96-4861-9ff6-641f4c21f38c" providerId="ADAL" clId="{32B71956-6A0E-4E8C-831A-D36C79270836}" dt="2023-08-18T02:07:45.513" v="410"/>
          <ac:spMkLst>
            <pc:docMk/>
            <pc:sldMk cId="2012200944" sldId="5033"/>
            <ac:spMk id="3" creationId="{17866E92-74B6-9523-92AF-4C2158ECAD28}"/>
          </ac:spMkLst>
        </pc:spChg>
        <pc:graphicFrameChg chg="add mod modGraphic">
          <ac:chgData name="Suhas Shirbavikar" userId="51cee0f4-3c96-4861-9ff6-641f4c21f38c" providerId="ADAL" clId="{32B71956-6A0E-4E8C-831A-D36C79270836}" dt="2023-08-18T02:18:08.937" v="454" actId="113"/>
          <ac:graphicFrameMkLst>
            <pc:docMk/>
            <pc:sldMk cId="2012200944" sldId="5033"/>
            <ac:graphicFrameMk id="4" creationId="{045C3E49-BC4C-D4DB-6A75-36E54A44C6DB}"/>
          </ac:graphicFrameMkLst>
        </pc:graphicFrameChg>
      </pc:sldChg>
      <pc:sldChg chg="addSp delSp modSp new mod setBg">
        <pc:chgData name="Suhas Shirbavikar" userId="51cee0f4-3c96-4861-9ff6-641f4c21f38c" providerId="ADAL" clId="{32B71956-6A0E-4E8C-831A-D36C79270836}" dt="2023-08-18T02:16:42.027" v="451" actId="962"/>
        <pc:sldMkLst>
          <pc:docMk/>
          <pc:sldMk cId="4170088502" sldId="5034"/>
        </pc:sldMkLst>
        <pc:spChg chg="del">
          <ac:chgData name="Suhas Shirbavikar" userId="51cee0f4-3c96-4861-9ff6-641f4c21f38c" providerId="ADAL" clId="{32B71956-6A0E-4E8C-831A-D36C79270836}" dt="2023-08-18T02:16:39.644" v="449" actId="26606"/>
          <ac:spMkLst>
            <pc:docMk/>
            <pc:sldMk cId="4170088502" sldId="5034"/>
            <ac:spMk id="2" creationId="{281F3F50-817D-A55C-90B0-9FE8DD3F62CD}"/>
          </ac:spMkLst>
        </pc:spChg>
        <pc:spChg chg="del">
          <ac:chgData name="Suhas Shirbavikar" userId="51cee0f4-3c96-4861-9ff6-641f4c21f38c" providerId="ADAL" clId="{32B71956-6A0E-4E8C-831A-D36C79270836}" dt="2023-08-18T02:16:39.644" v="449" actId="26606"/>
          <ac:spMkLst>
            <pc:docMk/>
            <pc:sldMk cId="4170088502" sldId="5034"/>
            <ac:spMk id="3" creationId="{B61E5E1D-E23D-42DA-F604-9E9AA2059E11}"/>
          </ac:spMkLst>
        </pc:spChg>
        <pc:spChg chg="add">
          <ac:chgData name="Suhas Shirbavikar" userId="51cee0f4-3c96-4861-9ff6-641f4c21f38c" providerId="ADAL" clId="{32B71956-6A0E-4E8C-831A-D36C79270836}" dt="2023-08-18T02:16:39.644" v="449" actId="26606"/>
          <ac:spMkLst>
            <pc:docMk/>
            <pc:sldMk cId="4170088502" sldId="5034"/>
            <ac:spMk id="10" creationId="{AB8C311F-7253-4AED-9701-7FC0708C41C7}"/>
          </ac:spMkLst>
        </pc:spChg>
        <pc:spChg chg="add">
          <ac:chgData name="Suhas Shirbavikar" userId="51cee0f4-3c96-4861-9ff6-641f4c21f38c" providerId="ADAL" clId="{32B71956-6A0E-4E8C-831A-D36C79270836}" dt="2023-08-18T02:16:39.644" v="449" actId="26606"/>
          <ac:spMkLst>
            <pc:docMk/>
            <pc:sldMk cId="4170088502" sldId="5034"/>
            <ac:spMk id="12" creationId="{E2384209-CB15-4CDF-9D31-C44FD9A3F20D}"/>
          </ac:spMkLst>
        </pc:spChg>
        <pc:spChg chg="add">
          <ac:chgData name="Suhas Shirbavikar" userId="51cee0f4-3c96-4861-9ff6-641f4c21f38c" providerId="ADAL" clId="{32B71956-6A0E-4E8C-831A-D36C79270836}" dt="2023-08-18T02:16:39.644" v="449" actId="26606"/>
          <ac:spMkLst>
            <pc:docMk/>
            <pc:sldMk cId="4170088502" sldId="5034"/>
            <ac:spMk id="14" creationId="{2633B3B5-CC90-43F0-8714-D31D1F3F0209}"/>
          </ac:spMkLst>
        </pc:spChg>
        <pc:spChg chg="add">
          <ac:chgData name="Suhas Shirbavikar" userId="51cee0f4-3c96-4861-9ff6-641f4c21f38c" providerId="ADAL" clId="{32B71956-6A0E-4E8C-831A-D36C79270836}" dt="2023-08-18T02:16:39.644" v="449" actId="26606"/>
          <ac:spMkLst>
            <pc:docMk/>
            <pc:sldMk cId="4170088502" sldId="5034"/>
            <ac:spMk id="16" creationId="{A8D57A06-A426-446D-B02C-A2DC6B62E45E}"/>
          </ac:spMkLst>
        </pc:spChg>
        <pc:picChg chg="add mod">
          <ac:chgData name="Suhas Shirbavikar" userId="51cee0f4-3c96-4861-9ff6-641f4c21f38c" providerId="ADAL" clId="{32B71956-6A0E-4E8C-831A-D36C79270836}" dt="2023-08-18T02:16:42.027" v="451" actId="962"/>
          <ac:picMkLst>
            <pc:docMk/>
            <pc:sldMk cId="4170088502" sldId="5034"/>
            <ac:picMk id="5" creationId="{89EC08D1-1E06-5229-1221-38416CB6EE11}"/>
          </ac:picMkLst>
        </pc:picChg>
      </pc:sldChg>
      <pc:sldMasterChg chg="modSldLayout">
        <pc:chgData name="Suhas Shirbavikar" userId="51cee0f4-3c96-4861-9ff6-641f4c21f38c" providerId="ADAL" clId="{32B71956-6A0E-4E8C-831A-D36C79270836}" dt="2023-08-22T01:36:10.806" v="575" actId="20577"/>
        <pc:sldMasterMkLst>
          <pc:docMk/>
          <pc:sldMasterMk cId="3222609451" sldId="2147483686"/>
        </pc:sldMasterMkLst>
        <pc:sldLayoutChg chg="modSp mod">
          <pc:chgData name="Suhas Shirbavikar" userId="51cee0f4-3c96-4861-9ff6-641f4c21f38c" providerId="ADAL" clId="{32B71956-6A0E-4E8C-831A-D36C79270836}" dt="2023-08-22T01:36:10.806" v="575" actId="20577"/>
          <pc:sldLayoutMkLst>
            <pc:docMk/>
            <pc:sldMasterMk cId="3222609451" sldId="2147483686"/>
            <pc:sldLayoutMk cId="2296143041" sldId="2147483687"/>
          </pc:sldLayoutMkLst>
          <pc:spChg chg="mod">
            <ac:chgData name="Suhas Shirbavikar" userId="51cee0f4-3c96-4861-9ff6-641f4c21f38c" providerId="ADAL" clId="{32B71956-6A0E-4E8C-831A-D36C79270836}" dt="2023-08-22T01:36:10.806" v="575" actId="20577"/>
            <ac:spMkLst>
              <pc:docMk/>
              <pc:sldMasterMk cId="3222609451" sldId="2147483686"/>
              <pc:sldLayoutMk cId="2296143041" sldId="2147483687"/>
              <ac:spMk id="4" creationId="{7374EE6E-5C65-90A3-7BCE-72D8F7483E5F}"/>
            </ac:spMkLst>
          </pc:spChg>
        </pc:sldLayoutChg>
      </pc:sldMasterChg>
    </pc:docChg>
  </pc:docChgLst>
  <pc:docChgLst>
    <pc:chgData name="Suhas Shirbavikar" userId="51cee0f4-3c96-4861-9ff6-641f4c21f38c" providerId="ADAL" clId="{E3C89229-3C42-41A1-9384-7CB96CACFBF1}"/>
    <pc:docChg chg="undo custSel addSld delSld modSld sldOrd modMainMaster">
      <pc:chgData name="Suhas Shirbavikar" userId="51cee0f4-3c96-4861-9ff6-641f4c21f38c" providerId="ADAL" clId="{E3C89229-3C42-41A1-9384-7CB96CACFBF1}" dt="2023-07-31T10:06:28.917" v="1483" actId="20577"/>
      <pc:docMkLst>
        <pc:docMk/>
      </pc:docMkLst>
      <pc:sldChg chg="modSp mod ord">
        <pc:chgData name="Suhas Shirbavikar" userId="51cee0f4-3c96-4861-9ff6-641f4c21f38c" providerId="ADAL" clId="{E3C89229-3C42-41A1-9384-7CB96CACFBF1}" dt="2023-07-31T00:46:19.195" v="662" actId="20577"/>
        <pc:sldMkLst>
          <pc:docMk/>
          <pc:sldMk cId="0" sldId="743"/>
        </pc:sldMkLst>
        <pc:spChg chg="mod">
          <ac:chgData name="Suhas Shirbavikar" userId="51cee0f4-3c96-4861-9ff6-641f4c21f38c" providerId="ADAL" clId="{E3C89229-3C42-41A1-9384-7CB96CACFBF1}" dt="2023-07-31T00:46:19.195" v="662" actId="20577"/>
          <ac:spMkLst>
            <pc:docMk/>
            <pc:sldMk cId="0" sldId="743"/>
            <ac:spMk id="6" creationId="{E39DD017-BEFE-4A0C-B3B6-625613251F7B}"/>
          </ac:spMkLst>
        </pc:spChg>
        <pc:spChg chg="mod">
          <ac:chgData name="Suhas Shirbavikar" userId="51cee0f4-3c96-4861-9ff6-641f4c21f38c" providerId="ADAL" clId="{E3C89229-3C42-41A1-9384-7CB96CACFBF1}" dt="2023-07-31T00:39:56.475" v="257"/>
          <ac:spMkLst>
            <pc:docMk/>
            <pc:sldMk cId="0" sldId="743"/>
            <ac:spMk id="156674" creationId="{FCC83D8B-E7BB-883C-397C-DD9A57B94F55}"/>
          </ac:spMkLst>
        </pc:spChg>
      </pc:sldChg>
      <pc:sldChg chg="del ord">
        <pc:chgData name="Suhas Shirbavikar" userId="51cee0f4-3c96-4861-9ff6-641f4c21f38c" providerId="ADAL" clId="{E3C89229-3C42-41A1-9384-7CB96CACFBF1}" dt="2023-07-31T00:46:52.914" v="663" actId="2696"/>
        <pc:sldMkLst>
          <pc:docMk/>
          <pc:sldMk cId="0" sldId="744"/>
        </pc:sldMkLst>
      </pc:sldChg>
      <pc:sldChg chg="modSp mod ord">
        <pc:chgData name="Suhas Shirbavikar" userId="51cee0f4-3c96-4861-9ff6-641f4c21f38c" providerId="ADAL" clId="{E3C89229-3C42-41A1-9384-7CB96CACFBF1}" dt="2023-07-31T00:47:37.648" v="669"/>
        <pc:sldMkLst>
          <pc:docMk/>
          <pc:sldMk cId="0" sldId="823"/>
        </pc:sldMkLst>
        <pc:spChg chg="mod">
          <ac:chgData name="Suhas Shirbavikar" userId="51cee0f4-3c96-4861-9ff6-641f4c21f38c" providerId="ADAL" clId="{E3C89229-3C42-41A1-9384-7CB96CACFBF1}" dt="2023-07-31T00:47:33.902" v="667" actId="14100"/>
          <ac:spMkLst>
            <pc:docMk/>
            <pc:sldMk cId="0" sldId="823"/>
            <ac:spMk id="155650" creationId="{E9E01980-6A0E-CF64-EE92-149477E33EE1}"/>
          </ac:spMkLst>
        </pc:spChg>
      </pc:sldChg>
      <pc:sldChg chg="del modAnim">
        <pc:chgData name="Suhas Shirbavikar" userId="51cee0f4-3c96-4861-9ff6-641f4c21f38c" providerId="ADAL" clId="{E3C89229-3C42-41A1-9384-7CB96CACFBF1}" dt="2023-07-31T00:49:54.496" v="687" actId="2696"/>
        <pc:sldMkLst>
          <pc:docMk/>
          <pc:sldMk cId="3730619735" sldId="4805"/>
        </pc:sldMkLst>
      </pc:sldChg>
      <pc:sldChg chg="addSp modSp mod">
        <pc:chgData name="Suhas Shirbavikar" userId="51cee0f4-3c96-4861-9ff6-641f4c21f38c" providerId="ADAL" clId="{E3C89229-3C42-41A1-9384-7CB96CACFBF1}" dt="2023-07-28T05:15:25.657" v="94" actId="14100"/>
        <pc:sldMkLst>
          <pc:docMk/>
          <pc:sldMk cId="897554519" sldId="4814"/>
        </pc:sldMkLst>
        <pc:spChg chg="add mod">
          <ac:chgData name="Suhas Shirbavikar" userId="51cee0f4-3c96-4861-9ff6-641f4c21f38c" providerId="ADAL" clId="{E3C89229-3C42-41A1-9384-7CB96CACFBF1}" dt="2023-07-28T05:15:25.657" v="94" actId="14100"/>
          <ac:spMkLst>
            <pc:docMk/>
            <pc:sldMk cId="897554519" sldId="4814"/>
            <ac:spMk id="5" creationId="{BFDC1749-D5C8-1E2E-5153-A74A5C462614}"/>
          </ac:spMkLst>
        </pc:spChg>
        <pc:picChg chg="mod">
          <ac:chgData name="Suhas Shirbavikar" userId="51cee0f4-3c96-4861-9ff6-641f4c21f38c" providerId="ADAL" clId="{E3C89229-3C42-41A1-9384-7CB96CACFBF1}" dt="2023-07-28T05:15:15.190" v="92" actId="1076"/>
          <ac:picMkLst>
            <pc:docMk/>
            <pc:sldMk cId="897554519" sldId="4814"/>
            <ac:picMk id="6" creationId="{7CFD9547-243B-A98A-E1ED-329828C634E2}"/>
          </ac:picMkLst>
        </pc:picChg>
      </pc:sldChg>
      <pc:sldChg chg="addSp modSp mod">
        <pc:chgData name="Suhas Shirbavikar" userId="51cee0f4-3c96-4861-9ff6-641f4c21f38c" providerId="ADAL" clId="{E3C89229-3C42-41A1-9384-7CB96CACFBF1}" dt="2023-07-28T05:16:08.824" v="97" actId="14100"/>
        <pc:sldMkLst>
          <pc:docMk/>
          <pc:sldMk cId="579618425" sldId="4817"/>
        </pc:sldMkLst>
        <pc:spChg chg="add mod">
          <ac:chgData name="Suhas Shirbavikar" userId="51cee0f4-3c96-4861-9ff6-641f4c21f38c" providerId="ADAL" clId="{E3C89229-3C42-41A1-9384-7CB96CACFBF1}" dt="2023-07-28T05:16:08.824" v="97" actId="14100"/>
          <ac:spMkLst>
            <pc:docMk/>
            <pc:sldMk cId="579618425" sldId="4817"/>
            <ac:spMk id="5" creationId="{7C3D0078-249C-600F-8085-FFE5C668B1C4}"/>
          </ac:spMkLst>
        </pc:spChg>
      </pc:sldChg>
      <pc:sldChg chg="addSp modSp mod">
        <pc:chgData name="Suhas Shirbavikar" userId="51cee0f4-3c96-4861-9ff6-641f4c21f38c" providerId="ADAL" clId="{E3C89229-3C42-41A1-9384-7CB96CACFBF1}" dt="2023-07-28T05:16:57.352" v="105" actId="1076"/>
        <pc:sldMkLst>
          <pc:docMk/>
          <pc:sldMk cId="892094260" sldId="4818"/>
        </pc:sldMkLst>
        <pc:picChg chg="add mod">
          <ac:chgData name="Suhas Shirbavikar" userId="51cee0f4-3c96-4861-9ff6-641f4c21f38c" providerId="ADAL" clId="{E3C89229-3C42-41A1-9384-7CB96CACFBF1}" dt="2023-07-28T05:16:57.352" v="105" actId="1076"/>
          <ac:picMkLst>
            <pc:docMk/>
            <pc:sldMk cId="892094260" sldId="4818"/>
            <ac:picMk id="5" creationId="{3E5A7B48-15EE-E186-6812-142A5BAC7A5F}"/>
          </ac:picMkLst>
        </pc:picChg>
      </pc:sldChg>
      <pc:sldChg chg="addSp modSp mod">
        <pc:chgData name="Suhas Shirbavikar" userId="51cee0f4-3c96-4861-9ff6-641f4c21f38c" providerId="ADAL" clId="{E3C89229-3C42-41A1-9384-7CB96CACFBF1}" dt="2023-07-28T05:17:27.361" v="107" actId="1076"/>
        <pc:sldMkLst>
          <pc:docMk/>
          <pc:sldMk cId="3749369841" sldId="4819"/>
        </pc:sldMkLst>
        <pc:picChg chg="add mod">
          <ac:chgData name="Suhas Shirbavikar" userId="51cee0f4-3c96-4861-9ff6-641f4c21f38c" providerId="ADAL" clId="{E3C89229-3C42-41A1-9384-7CB96CACFBF1}" dt="2023-07-28T05:17:27.361" v="107" actId="1076"/>
          <ac:picMkLst>
            <pc:docMk/>
            <pc:sldMk cId="3749369841" sldId="4819"/>
            <ac:picMk id="5" creationId="{CBF8C031-0C28-3559-1335-653F5DE8826C}"/>
          </ac:picMkLst>
        </pc:picChg>
      </pc:sldChg>
      <pc:sldChg chg="addSp modSp mod">
        <pc:chgData name="Suhas Shirbavikar" userId="51cee0f4-3c96-4861-9ff6-641f4c21f38c" providerId="ADAL" clId="{E3C89229-3C42-41A1-9384-7CB96CACFBF1}" dt="2023-07-28T05:18:27.998" v="110" actId="14100"/>
        <pc:sldMkLst>
          <pc:docMk/>
          <pc:sldMk cId="864163460" sldId="4822"/>
        </pc:sldMkLst>
        <pc:spChg chg="add mod">
          <ac:chgData name="Suhas Shirbavikar" userId="51cee0f4-3c96-4861-9ff6-641f4c21f38c" providerId="ADAL" clId="{E3C89229-3C42-41A1-9384-7CB96CACFBF1}" dt="2023-07-28T05:18:27.998" v="110" actId="14100"/>
          <ac:spMkLst>
            <pc:docMk/>
            <pc:sldMk cId="864163460" sldId="4822"/>
            <ac:spMk id="5" creationId="{CA2029B3-224E-155C-2FB4-1F248C6A6B73}"/>
          </ac:spMkLst>
        </pc:spChg>
      </pc:sldChg>
      <pc:sldChg chg="modSp mod">
        <pc:chgData name="Suhas Shirbavikar" userId="51cee0f4-3c96-4861-9ff6-641f4c21f38c" providerId="ADAL" clId="{E3C89229-3C42-41A1-9384-7CB96CACFBF1}" dt="2023-07-28T05:20:25.014" v="112" actId="26606"/>
        <pc:sldMkLst>
          <pc:docMk/>
          <pc:sldMk cId="2018174198" sldId="4824"/>
        </pc:sldMkLst>
        <pc:spChg chg="mod">
          <ac:chgData name="Suhas Shirbavikar" userId="51cee0f4-3c96-4861-9ff6-641f4c21f38c" providerId="ADAL" clId="{E3C89229-3C42-41A1-9384-7CB96CACFBF1}" dt="2023-07-28T05:20:25.014" v="112" actId="26606"/>
          <ac:spMkLst>
            <pc:docMk/>
            <pc:sldMk cId="2018174198" sldId="4824"/>
            <ac:spMk id="19" creationId="{D5A279F4-3E02-4A06-19BC-BDE4FD602F2F}"/>
          </ac:spMkLst>
        </pc:spChg>
        <pc:graphicFrameChg chg="mod modGraphic">
          <ac:chgData name="Suhas Shirbavikar" userId="51cee0f4-3c96-4861-9ff6-641f4c21f38c" providerId="ADAL" clId="{E3C89229-3C42-41A1-9384-7CB96CACFBF1}" dt="2023-07-28T05:20:25.014" v="112" actId="26606"/>
          <ac:graphicFrameMkLst>
            <pc:docMk/>
            <pc:sldMk cId="2018174198" sldId="4824"/>
            <ac:graphicFrameMk id="8" creationId="{9ADAC7FF-9E06-0192-A8ED-57B01305DABF}"/>
          </ac:graphicFrameMkLst>
        </pc:graphicFrameChg>
      </pc:sldChg>
      <pc:sldChg chg="del">
        <pc:chgData name="Suhas Shirbavikar" userId="51cee0f4-3c96-4861-9ff6-641f4c21f38c" providerId="ADAL" clId="{E3C89229-3C42-41A1-9384-7CB96CACFBF1}" dt="2023-07-28T05:19:30.516" v="111" actId="2696"/>
        <pc:sldMkLst>
          <pc:docMk/>
          <pc:sldMk cId="1701527492" sldId="4826"/>
        </pc:sldMkLst>
      </pc:sldChg>
      <pc:sldChg chg="addSp modSp mod">
        <pc:chgData name="Suhas Shirbavikar" userId="51cee0f4-3c96-4861-9ff6-641f4c21f38c" providerId="ADAL" clId="{E3C89229-3C42-41A1-9384-7CB96CACFBF1}" dt="2023-07-28T05:15:00.158" v="88" actId="14100"/>
        <pc:sldMkLst>
          <pc:docMk/>
          <pc:sldMk cId="585155386" sldId="4833"/>
        </pc:sldMkLst>
        <pc:spChg chg="add mod">
          <ac:chgData name="Suhas Shirbavikar" userId="51cee0f4-3c96-4861-9ff6-641f4c21f38c" providerId="ADAL" clId="{E3C89229-3C42-41A1-9384-7CB96CACFBF1}" dt="2023-07-28T05:15:00.158" v="88" actId="14100"/>
          <ac:spMkLst>
            <pc:docMk/>
            <pc:sldMk cId="585155386" sldId="4833"/>
            <ac:spMk id="5" creationId="{98B07F60-8B75-913F-29F2-F77CA101D2F9}"/>
          </ac:spMkLst>
        </pc:spChg>
      </pc:sldChg>
      <pc:sldChg chg="addSp delSp modSp new del mod">
        <pc:chgData name="Suhas Shirbavikar" userId="51cee0f4-3c96-4861-9ff6-641f4c21f38c" providerId="ADAL" clId="{E3C89229-3C42-41A1-9384-7CB96CACFBF1}" dt="2023-07-31T00:50:36.314" v="688" actId="2696"/>
        <pc:sldMkLst>
          <pc:docMk/>
          <pc:sldMk cId="2497287161" sldId="4846"/>
        </pc:sldMkLst>
        <pc:spChg chg="del mod">
          <ac:chgData name="Suhas Shirbavikar" userId="51cee0f4-3c96-4861-9ff6-641f4c21f38c" providerId="ADAL" clId="{E3C89229-3C42-41A1-9384-7CB96CACFBF1}" dt="2023-07-28T05:02:37.345" v="22" actId="12084"/>
          <ac:spMkLst>
            <pc:docMk/>
            <pc:sldMk cId="2497287161" sldId="4846"/>
            <ac:spMk id="2" creationId="{EF249291-CDB1-9925-C2C1-C0D090AC9D41}"/>
          </ac:spMkLst>
        </pc:spChg>
        <pc:spChg chg="mod">
          <ac:chgData name="Suhas Shirbavikar" userId="51cee0f4-3c96-4861-9ff6-641f4c21f38c" providerId="ADAL" clId="{E3C89229-3C42-41A1-9384-7CB96CACFBF1}" dt="2023-07-28T05:02:15.037" v="21" actId="20577"/>
          <ac:spMkLst>
            <pc:docMk/>
            <pc:sldMk cId="2497287161" sldId="4846"/>
            <ac:spMk id="3" creationId="{7FE8D59F-EC2E-FA8D-F201-BFD0825CC89C}"/>
          </ac:spMkLst>
        </pc:spChg>
        <pc:graphicFrameChg chg="add mod">
          <ac:chgData name="Suhas Shirbavikar" userId="51cee0f4-3c96-4861-9ff6-641f4c21f38c" providerId="ADAL" clId="{E3C89229-3C42-41A1-9384-7CB96CACFBF1}" dt="2023-07-28T05:12:26.322" v="74"/>
          <ac:graphicFrameMkLst>
            <pc:docMk/>
            <pc:sldMk cId="2497287161" sldId="4846"/>
            <ac:graphicFrameMk id="4" creationId="{4C2BA11F-4B68-EE85-D5D9-C32C85DE39F4}"/>
          </ac:graphicFrameMkLst>
        </pc:graphicFrameChg>
      </pc:sldChg>
      <pc:sldChg chg="addSp delSp modSp new del mod">
        <pc:chgData name="Suhas Shirbavikar" userId="51cee0f4-3c96-4861-9ff6-641f4c21f38c" providerId="ADAL" clId="{E3C89229-3C42-41A1-9384-7CB96CACFBF1}" dt="2023-07-31T00:50:36.314" v="688" actId="2696"/>
        <pc:sldMkLst>
          <pc:docMk/>
          <pc:sldMk cId="334573387" sldId="4847"/>
        </pc:sldMkLst>
        <pc:spChg chg="del">
          <ac:chgData name="Suhas Shirbavikar" userId="51cee0f4-3c96-4861-9ff6-641f4c21f38c" providerId="ADAL" clId="{E3C89229-3C42-41A1-9384-7CB96CACFBF1}" dt="2023-07-28T05:04:40.320" v="39" actId="12084"/>
          <ac:spMkLst>
            <pc:docMk/>
            <pc:sldMk cId="334573387" sldId="4847"/>
            <ac:spMk id="2" creationId="{CC160BAC-98C9-C707-7F51-C5011B4ABA12}"/>
          </ac:spMkLst>
        </pc:spChg>
        <pc:spChg chg="mod">
          <ac:chgData name="Suhas Shirbavikar" userId="51cee0f4-3c96-4861-9ff6-641f4c21f38c" providerId="ADAL" clId="{E3C89229-3C42-41A1-9384-7CB96CACFBF1}" dt="2023-07-28T05:11:12.965" v="70"/>
          <ac:spMkLst>
            <pc:docMk/>
            <pc:sldMk cId="334573387" sldId="4847"/>
            <ac:spMk id="3" creationId="{839E724A-4EFF-9DF4-E825-8CB0871143E0}"/>
          </ac:spMkLst>
        </pc:spChg>
        <pc:graphicFrameChg chg="add mod">
          <ac:chgData name="Suhas Shirbavikar" userId="51cee0f4-3c96-4861-9ff6-641f4c21f38c" providerId="ADAL" clId="{E3C89229-3C42-41A1-9384-7CB96CACFBF1}" dt="2023-07-28T05:10:09.875" v="61" actId="20577"/>
          <ac:graphicFrameMkLst>
            <pc:docMk/>
            <pc:sldMk cId="334573387" sldId="4847"/>
            <ac:graphicFrameMk id="4" creationId="{DF9E0A3A-B17A-5863-D4C4-58FD607C9D58}"/>
          </ac:graphicFrameMkLst>
        </pc:graphicFrameChg>
      </pc:sldChg>
      <pc:sldChg chg="addSp delSp modSp new mod">
        <pc:chgData name="Suhas Shirbavikar" userId="51cee0f4-3c96-4861-9ff6-641f4c21f38c" providerId="ADAL" clId="{E3C89229-3C42-41A1-9384-7CB96CACFBF1}" dt="2023-07-28T06:55:39.313" v="133" actId="20577"/>
        <pc:sldMkLst>
          <pc:docMk/>
          <pc:sldMk cId="594854953" sldId="4848"/>
        </pc:sldMkLst>
        <pc:spChg chg="del">
          <ac:chgData name="Suhas Shirbavikar" userId="51cee0f4-3c96-4861-9ff6-641f4c21f38c" providerId="ADAL" clId="{E3C89229-3C42-41A1-9384-7CB96CACFBF1}" dt="2023-07-28T06:51:40.705" v="118" actId="12084"/>
          <ac:spMkLst>
            <pc:docMk/>
            <pc:sldMk cId="594854953" sldId="4848"/>
            <ac:spMk id="2" creationId="{436B67E6-7E08-42BF-78D9-4AF63B710776}"/>
          </ac:spMkLst>
        </pc:spChg>
        <pc:spChg chg="del mod">
          <ac:chgData name="Suhas Shirbavikar" userId="51cee0f4-3c96-4861-9ff6-641f4c21f38c" providerId="ADAL" clId="{E3C89229-3C42-41A1-9384-7CB96CACFBF1}" dt="2023-07-28T06:51:33.855" v="117" actId="12084"/>
          <ac:spMkLst>
            <pc:docMk/>
            <pc:sldMk cId="594854953" sldId="4848"/>
            <ac:spMk id="3" creationId="{C3E0FFA8-0307-59F8-A381-520483E79E9C}"/>
          </ac:spMkLst>
        </pc:spChg>
        <pc:graphicFrameChg chg="add mod">
          <ac:chgData name="Suhas Shirbavikar" userId="51cee0f4-3c96-4861-9ff6-641f4c21f38c" providerId="ADAL" clId="{E3C89229-3C42-41A1-9384-7CB96CACFBF1}" dt="2023-07-28T06:51:33.855" v="117" actId="12084"/>
          <ac:graphicFrameMkLst>
            <pc:docMk/>
            <pc:sldMk cId="594854953" sldId="4848"/>
            <ac:graphicFrameMk id="4" creationId="{809605E0-3C18-5A02-E509-410F20A1C677}"/>
          </ac:graphicFrameMkLst>
        </pc:graphicFrameChg>
        <pc:graphicFrameChg chg="add mod">
          <ac:chgData name="Suhas Shirbavikar" userId="51cee0f4-3c96-4861-9ff6-641f4c21f38c" providerId="ADAL" clId="{E3C89229-3C42-41A1-9384-7CB96CACFBF1}" dt="2023-07-28T06:55:39.313" v="133" actId="20577"/>
          <ac:graphicFrameMkLst>
            <pc:docMk/>
            <pc:sldMk cId="594854953" sldId="4848"/>
            <ac:graphicFrameMk id="5" creationId="{F5C244CF-5B67-69A9-DE23-AB3241BC9DA4}"/>
          </ac:graphicFrameMkLst>
        </pc:graphicFrameChg>
      </pc:sldChg>
      <pc:sldChg chg="addSp delSp modSp new mod modClrScheme chgLayout">
        <pc:chgData name="Suhas Shirbavikar" userId="51cee0f4-3c96-4861-9ff6-641f4c21f38c" providerId="ADAL" clId="{E3C89229-3C42-41A1-9384-7CB96CACFBF1}" dt="2023-07-28T06:59:54.369" v="142" actId="478"/>
        <pc:sldMkLst>
          <pc:docMk/>
          <pc:sldMk cId="1667492668" sldId="4849"/>
        </pc:sldMkLst>
        <pc:spChg chg="del">
          <ac:chgData name="Suhas Shirbavikar" userId="51cee0f4-3c96-4861-9ff6-641f4c21f38c" providerId="ADAL" clId="{E3C89229-3C42-41A1-9384-7CB96CACFBF1}" dt="2023-07-28T06:57:48.940" v="135"/>
          <ac:spMkLst>
            <pc:docMk/>
            <pc:sldMk cId="1667492668" sldId="4849"/>
            <ac:spMk id="2" creationId="{8BD2599D-1E17-517D-BC1B-12BBB035C2E6}"/>
          </ac:spMkLst>
        </pc:spChg>
        <pc:spChg chg="del">
          <ac:chgData name="Suhas Shirbavikar" userId="51cee0f4-3c96-4861-9ff6-641f4c21f38c" providerId="ADAL" clId="{E3C89229-3C42-41A1-9384-7CB96CACFBF1}" dt="2023-07-28T06:57:54.794" v="136" actId="26606"/>
          <ac:spMkLst>
            <pc:docMk/>
            <pc:sldMk cId="1667492668" sldId="4849"/>
            <ac:spMk id="3" creationId="{6CE0315B-A062-9B3C-4B5B-4D6C257BC2C5}"/>
          </ac:spMkLst>
        </pc:spChg>
        <pc:spChg chg="add del mod">
          <ac:chgData name="Suhas Shirbavikar" userId="51cee0f4-3c96-4861-9ff6-641f4c21f38c" providerId="ADAL" clId="{E3C89229-3C42-41A1-9384-7CB96CACFBF1}" dt="2023-07-28T06:59:54.369" v="142" actId="478"/>
          <ac:spMkLst>
            <pc:docMk/>
            <pc:sldMk cId="1667492668" sldId="4849"/>
            <ac:spMk id="1031" creationId="{CD7C76E6-9E20-BB4A-3A61-B6C464EE8A74}"/>
          </ac:spMkLst>
        </pc:spChg>
        <pc:picChg chg="add mod">
          <ac:chgData name="Suhas Shirbavikar" userId="51cee0f4-3c96-4861-9ff6-641f4c21f38c" providerId="ADAL" clId="{E3C89229-3C42-41A1-9384-7CB96CACFBF1}" dt="2023-07-28T06:58:18.835" v="138" actId="27614"/>
          <ac:picMkLst>
            <pc:docMk/>
            <pc:sldMk cId="1667492668" sldId="4849"/>
            <ac:picMk id="1026" creationId="{C4BA7E89-5F14-1C2F-BC0B-01A0E18E51E7}"/>
          </ac:picMkLst>
        </pc:picChg>
      </pc:sldChg>
      <pc:sldChg chg="modSp new del mod">
        <pc:chgData name="Suhas Shirbavikar" userId="51cee0f4-3c96-4861-9ff6-641f4c21f38c" providerId="ADAL" clId="{E3C89229-3C42-41A1-9384-7CB96CACFBF1}" dt="2023-07-28T06:58:33.615" v="141" actId="47"/>
        <pc:sldMkLst>
          <pc:docMk/>
          <pc:sldMk cId="1605999122" sldId="4850"/>
        </pc:sldMkLst>
        <pc:spChg chg="mod">
          <ac:chgData name="Suhas Shirbavikar" userId="51cee0f4-3c96-4861-9ff6-641f4c21f38c" providerId="ADAL" clId="{E3C89229-3C42-41A1-9384-7CB96CACFBF1}" dt="2023-07-28T06:58:23.637" v="140" actId="207"/>
          <ac:spMkLst>
            <pc:docMk/>
            <pc:sldMk cId="1605999122" sldId="4850"/>
            <ac:spMk id="2" creationId="{DDF41BFB-E0B6-0760-090C-B9F0DA65BEDB}"/>
          </ac:spMkLst>
        </pc:spChg>
      </pc:sldChg>
      <pc:sldChg chg="addSp delSp modSp new mod">
        <pc:chgData name="Suhas Shirbavikar" userId="51cee0f4-3c96-4861-9ff6-641f4c21f38c" providerId="ADAL" clId="{E3C89229-3C42-41A1-9384-7CB96CACFBF1}" dt="2023-07-28T07:14:08.182" v="253" actId="478"/>
        <pc:sldMkLst>
          <pc:docMk/>
          <pc:sldMk cId="2401054277" sldId="4850"/>
        </pc:sldMkLst>
        <pc:spChg chg="add del">
          <ac:chgData name="Suhas Shirbavikar" userId="51cee0f4-3c96-4861-9ff6-641f4c21f38c" providerId="ADAL" clId="{E3C89229-3C42-41A1-9384-7CB96CACFBF1}" dt="2023-07-28T07:02:12.823" v="146" actId="12084"/>
          <ac:spMkLst>
            <pc:docMk/>
            <pc:sldMk cId="2401054277" sldId="4850"/>
            <ac:spMk id="2" creationId="{B30A1694-401F-134B-7530-D55576F2F356}"/>
          </ac:spMkLst>
        </pc:spChg>
        <pc:spChg chg="del">
          <ac:chgData name="Suhas Shirbavikar" userId="51cee0f4-3c96-4861-9ff6-641f4c21f38c" providerId="ADAL" clId="{E3C89229-3C42-41A1-9384-7CB96CACFBF1}" dt="2023-07-28T07:14:08.182" v="253" actId="478"/>
          <ac:spMkLst>
            <pc:docMk/>
            <pc:sldMk cId="2401054277" sldId="4850"/>
            <ac:spMk id="3" creationId="{BB9600ED-0175-045C-E6E7-3471BA63D59D}"/>
          </ac:spMkLst>
        </pc:spChg>
        <pc:graphicFrameChg chg="add del mod">
          <ac:chgData name="Suhas Shirbavikar" userId="51cee0f4-3c96-4861-9ff6-641f4c21f38c" providerId="ADAL" clId="{E3C89229-3C42-41A1-9384-7CB96CACFBF1}" dt="2023-07-28T07:02:05.062" v="145" actId="12084"/>
          <ac:graphicFrameMkLst>
            <pc:docMk/>
            <pc:sldMk cId="2401054277" sldId="4850"/>
            <ac:graphicFrameMk id="4" creationId="{A08DFB68-3DDB-295D-554F-0E6864DB0B4E}"/>
          </ac:graphicFrameMkLst>
        </pc:graphicFrameChg>
        <pc:graphicFrameChg chg="add mod">
          <ac:chgData name="Suhas Shirbavikar" userId="51cee0f4-3c96-4861-9ff6-641f4c21f38c" providerId="ADAL" clId="{E3C89229-3C42-41A1-9384-7CB96CACFBF1}" dt="2023-07-28T07:14:04.235" v="252" actId="20577"/>
          <ac:graphicFrameMkLst>
            <pc:docMk/>
            <pc:sldMk cId="2401054277" sldId="4850"/>
            <ac:graphicFrameMk id="5" creationId="{F877BF18-4B38-1EE9-0EA8-2DF20622B5F4}"/>
          </ac:graphicFrameMkLst>
        </pc:graphicFrameChg>
      </pc:sldChg>
      <pc:sldChg chg="addSp delSp modSp new del mod">
        <pc:chgData name="Suhas Shirbavikar" userId="51cee0f4-3c96-4861-9ff6-641f4c21f38c" providerId="ADAL" clId="{E3C89229-3C42-41A1-9384-7CB96CACFBF1}" dt="2023-07-28T07:14:22.082" v="254" actId="47"/>
        <pc:sldMkLst>
          <pc:docMk/>
          <pc:sldMk cId="2636292491" sldId="4851"/>
        </pc:sldMkLst>
        <pc:spChg chg="del">
          <ac:chgData name="Suhas Shirbavikar" userId="51cee0f4-3c96-4861-9ff6-641f4c21f38c" providerId="ADAL" clId="{E3C89229-3C42-41A1-9384-7CB96CACFBF1}" dt="2023-07-28T07:03:02.651" v="149" actId="12084"/>
          <ac:spMkLst>
            <pc:docMk/>
            <pc:sldMk cId="2636292491" sldId="4851"/>
            <ac:spMk id="2" creationId="{665EFB77-A0D4-D9D2-CB44-4FA0567D5E25}"/>
          </ac:spMkLst>
        </pc:spChg>
        <pc:spChg chg="mod">
          <ac:chgData name="Suhas Shirbavikar" userId="51cee0f4-3c96-4861-9ff6-641f4c21f38c" providerId="ADAL" clId="{E3C89229-3C42-41A1-9384-7CB96CACFBF1}" dt="2023-07-28T07:03:16.900" v="151" actId="207"/>
          <ac:spMkLst>
            <pc:docMk/>
            <pc:sldMk cId="2636292491" sldId="4851"/>
            <ac:spMk id="3" creationId="{5CC68B03-B05A-E2EC-45CF-4742D4CADC51}"/>
          </ac:spMkLst>
        </pc:spChg>
        <pc:graphicFrameChg chg="add mod">
          <ac:chgData name="Suhas Shirbavikar" userId="51cee0f4-3c96-4861-9ff6-641f4c21f38c" providerId="ADAL" clId="{E3C89229-3C42-41A1-9384-7CB96CACFBF1}" dt="2023-07-28T07:03:48.569" v="155" actId="20577"/>
          <ac:graphicFrameMkLst>
            <pc:docMk/>
            <pc:sldMk cId="2636292491" sldId="4851"/>
            <ac:graphicFrameMk id="4" creationId="{9A95391F-02B6-22BF-9FAB-ADCBBDB6DB8E}"/>
          </ac:graphicFrameMkLst>
        </pc:graphicFrameChg>
      </pc:sldChg>
      <pc:sldChg chg="addSp delSp modSp new mod">
        <pc:chgData name="Suhas Shirbavikar" userId="51cee0f4-3c96-4861-9ff6-641f4c21f38c" providerId="ADAL" clId="{E3C89229-3C42-41A1-9384-7CB96CACFBF1}" dt="2023-07-28T07:07:08.855" v="235" actId="12084"/>
        <pc:sldMkLst>
          <pc:docMk/>
          <pc:sldMk cId="3417286020" sldId="4852"/>
        </pc:sldMkLst>
        <pc:spChg chg="del mod">
          <ac:chgData name="Suhas Shirbavikar" userId="51cee0f4-3c96-4861-9ff6-641f4c21f38c" providerId="ADAL" clId="{E3C89229-3C42-41A1-9384-7CB96CACFBF1}" dt="2023-07-28T07:05:10.625" v="185" actId="12084"/>
          <ac:spMkLst>
            <pc:docMk/>
            <pc:sldMk cId="3417286020" sldId="4852"/>
            <ac:spMk id="2" creationId="{14223D3E-4708-65A1-ECC6-E3A746FD11A5}"/>
          </ac:spMkLst>
        </pc:spChg>
        <pc:spChg chg="del mod">
          <ac:chgData name="Suhas Shirbavikar" userId="51cee0f4-3c96-4861-9ff6-641f4c21f38c" providerId="ADAL" clId="{E3C89229-3C42-41A1-9384-7CB96CACFBF1}" dt="2023-07-28T07:07:08.855" v="235" actId="12084"/>
          <ac:spMkLst>
            <pc:docMk/>
            <pc:sldMk cId="3417286020" sldId="4852"/>
            <ac:spMk id="3" creationId="{EB2C178F-C8DB-C6C6-A5CA-CA937717B2AA}"/>
          </ac:spMkLst>
        </pc:spChg>
        <pc:graphicFrameChg chg="add mod">
          <ac:chgData name="Suhas Shirbavikar" userId="51cee0f4-3c96-4861-9ff6-641f4c21f38c" providerId="ADAL" clId="{E3C89229-3C42-41A1-9384-7CB96CACFBF1}" dt="2023-07-28T07:07:02.964" v="234" actId="20577"/>
          <ac:graphicFrameMkLst>
            <pc:docMk/>
            <pc:sldMk cId="3417286020" sldId="4852"/>
            <ac:graphicFrameMk id="4" creationId="{84763C37-5D88-6E92-8291-75D48FA4F905}"/>
          </ac:graphicFrameMkLst>
        </pc:graphicFrameChg>
        <pc:graphicFrameChg chg="add mod">
          <ac:chgData name="Suhas Shirbavikar" userId="51cee0f4-3c96-4861-9ff6-641f4c21f38c" providerId="ADAL" clId="{E3C89229-3C42-41A1-9384-7CB96CACFBF1}" dt="2023-07-28T07:07:08.855" v="235" actId="12084"/>
          <ac:graphicFrameMkLst>
            <pc:docMk/>
            <pc:sldMk cId="3417286020" sldId="4852"/>
            <ac:graphicFrameMk id="5" creationId="{8A4DEEC5-9C66-C3CA-E213-705C8FF2D38F}"/>
          </ac:graphicFrameMkLst>
        </pc:graphicFrameChg>
      </pc:sldChg>
      <pc:sldChg chg="addSp delSp modSp new mod">
        <pc:chgData name="Suhas Shirbavikar" userId="51cee0f4-3c96-4861-9ff6-641f4c21f38c" providerId="ADAL" clId="{E3C89229-3C42-41A1-9384-7CB96CACFBF1}" dt="2023-07-28T07:10:43.003" v="249" actId="120"/>
        <pc:sldMkLst>
          <pc:docMk/>
          <pc:sldMk cId="1186507057" sldId="4853"/>
        </pc:sldMkLst>
        <pc:spChg chg="del mod">
          <ac:chgData name="Suhas Shirbavikar" userId="51cee0f4-3c96-4861-9ff6-641f4c21f38c" providerId="ADAL" clId="{E3C89229-3C42-41A1-9384-7CB96CACFBF1}" dt="2023-07-28T07:08:56.047" v="243" actId="12084"/>
          <ac:spMkLst>
            <pc:docMk/>
            <pc:sldMk cId="1186507057" sldId="4853"/>
            <ac:spMk id="2" creationId="{0978311D-E376-6B80-B6B9-2FE24B1D840A}"/>
          </ac:spMkLst>
        </pc:spChg>
        <pc:spChg chg="del mod">
          <ac:chgData name="Suhas Shirbavikar" userId="51cee0f4-3c96-4861-9ff6-641f4c21f38c" providerId="ADAL" clId="{E3C89229-3C42-41A1-9384-7CB96CACFBF1}" dt="2023-07-28T07:08:48.549" v="242" actId="12084"/>
          <ac:spMkLst>
            <pc:docMk/>
            <pc:sldMk cId="1186507057" sldId="4853"/>
            <ac:spMk id="3" creationId="{89733A12-0EEC-9F99-60C2-B8BA74845C6B}"/>
          </ac:spMkLst>
        </pc:spChg>
        <pc:graphicFrameChg chg="add mod">
          <ac:chgData name="Suhas Shirbavikar" userId="51cee0f4-3c96-4861-9ff6-641f4c21f38c" providerId="ADAL" clId="{E3C89229-3C42-41A1-9384-7CB96CACFBF1}" dt="2023-07-28T07:08:48.549" v="242" actId="12084"/>
          <ac:graphicFrameMkLst>
            <pc:docMk/>
            <pc:sldMk cId="1186507057" sldId="4853"/>
            <ac:graphicFrameMk id="4" creationId="{FA75FC46-0004-4EE2-4025-1E94A17B187A}"/>
          </ac:graphicFrameMkLst>
        </pc:graphicFrameChg>
        <pc:graphicFrameChg chg="add mod">
          <ac:chgData name="Suhas Shirbavikar" userId="51cee0f4-3c96-4861-9ff6-641f4c21f38c" providerId="ADAL" clId="{E3C89229-3C42-41A1-9384-7CB96CACFBF1}" dt="2023-07-28T07:10:43.003" v="249" actId="120"/>
          <ac:graphicFrameMkLst>
            <pc:docMk/>
            <pc:sldMk cId="1186507057" sldId="4853"/>
            <ac:graphicFrameMk id="5" creationId="{554D3297-5BD0-ECC0-FB43-7BC64647E543}"/>
          </ac:graphicFrameMkLst>
        </pc:graphicFrameChg>
        <pc:graphicFrameChg chg="add del mod">
          <ac:chgData name="Suhas Shirbavikar" userId="51cee0f4-3c96-4861-9ff6-641f4c21f38c" providerId="ADAL" clId="{E3C89229-3C42-41A1-9384-7CB96CACFBF1}" dt="2023-07-28T07:10:01.870" v="245" actId="478"/>
          <ac:graphicFrameMkLst>
            <pc:docMk/>
            <pc:sldMk cId="1186507057" sldId="4853"/>
            <ac:graphicFrameMk id="6" creationId="{1399BEAA-93DB-FF83-678A-ED241D1CC3D4}"/>
          </ac:graphicFrameMkLst>
        </pc:graphicFrameChg>
        <pc:graphicFrameChg chg="add del modGraphic">
          <ac:chgData name="Suhas Shirbavikar" userId="51cee0f4-3c96-4861-9ff6-641f4c21f38c" providerId="ADAL" clId="{E3C89229-3C42-41A1-9384-7CB96CACFBF1}" dt="2023-07-28T07:10:19.334" v="247" actId="1032"/>
          <ac:graphicFrameMkLst>
            <pc:docMk/>
            <pc:sldMk cId="1186507057" sldId="4853"/>
            <ac:graphicFrameMk id="7" creationId="{702AC0B8-85AA-6024-E38B-861674085709}"/>
          </ac:graphicFrameMkLst>
        </pc:graphicFrameChg>
      </pc:sldChg>
      <pc:sldChg chg="new del">
        <pc:chgData name="Suhas Shirbavikar" userId="51cee0f4-3c96-4861-9ff6-641f4c21f38c" providerId="ADAL" clId="{E3C89229-3C42-41A1-9384-7CB96CACFBF1}" dt="2023-07-31T00:47:39.333" v="670" actId="47"/>
        <pc:sldMkLst>
          <pc:docMk/>
          <pc:sldMk cId="1190174600" sldId="4932"/>
        </pc:sldMkLst>
      </pc:sldChg>
      <pc:sldChg chg="addSp delSp modSp new mod modNotesTx">
        <pc:chgData name="Suhas Shirbavikar" userId="51cee0f4-3c96-4861-9ff6-641f4c21f38c" providerId="ADAL" clId="{E3C89229-3C42-41A1-9384-7CB96CACFBF1}" dt="2023-07-31T00:56:40.229" v="745" actId="692"/>
        <pc:sldMkLst>
          <pc:docMk/>
          <pc:sldMk cId="3156192329" sldId="4932"/>
        </pc:sldMkLst>
        <pc:spChg chg="mod">
          <ac:chgData name="Suhas Shirbavikar" userId="51cee0f4-3c96-4861-9ff6-641f4c21f38c" providerId="ADAL" clId="{E3C89229-3C42-41A1-9384-7CB96CACFBF1}" dt="2023-07-31T00:53:08.234" v="715" actId="20577"/>
          <ac:spMkLst>
            <pc:docMk/>
            <pc:sldMk cId="3156192329" sldId="4932"/>
            <ac:spMk id="3" creationId="{B25EBB6F-67E1-AA34-02AD-58286744BE3D}"/>
          </ac:spMkLst>
        </pc:spChg>
        <pc:spChg chg="add mod">
          <ac:chgData name="Suhas Shirbavikar" userId="51cee0f4-3c96-4861-9ff6-641f4c21f38c" providerId="ADAL" clId="{E3C89229-3C42-41A1-9384-7CB96CACFBF1}" dt="2023-07-31T00:55:36.726" v="733" actId="14100"/>
          <ac:spMkLst>
            <pc:docMk/>
            <pc:sldMk cId="3156192329" sldId="4932"/>
            <ac:spMk id="6" creationId="{4DA3D65E-E9DD-0749-5D69-4F29A475D07A}"/>
          </ac:spMkLst>
        </pc:spChg>
        <pc:spChg chg="add mod">
          <ac:chgData name="Suhas Shirbavikar" userId="51cee0f4-3c96-4861-9ff6-641f4c21f38c" providerId="ADAL" clId="{E3C89229-3C42-41A1-9384-7CB96CACFBF1}" dt="2023-07-31T00:56:40.229" v="745" actId="692"/>
          <ac:spMkLst>
            <pc:docMk/>
            <pc:sldMk cId="3156192329" sldId="4932"/>
            <ac:spMk id="9" creationId="{62F564B4-D3F4-2A16-4D33-D8C7BF2E90D9}"/>
          </ac:spMkLst>
        </pc:spChg>
        <pc:picChg chg="add mod modCrop">
          <ac:chgData name="Suhas Shirbavikar" userId="51cee0f4-3c96-4861-9ff6-641f4c21f38c" providerId="ADAL" clId="{E3C89229-3C42-41A1-9384-7CB96CACFBF1}" dt="2023-07-31T00:56:25.645" v="744" actId="692"/>
          <ac:picMkLst>
            <pc:docMk/>
            <pc:sldMk cId="3156192329" sldId="4932"/>
            <ac:picMk id="5" creationId="{CEB5C0ED-6776-95FE-8FE6-7B23FF7D8579}"/>
          </ac:picMkLst>
        </pc:picChg>
        <pc:picChg chg="add del">
          <ac:chgData name="Suhas Shirbavikar" userId="51cee0f4-3c96-4861-9ff6-641f4c21f38c" providerId="ADAL" clId="{E3C89229-3C42-41A1-9384-7CB96CACFBF1}" dt="2023-07-31T00:55:45.642" v="735" actId="22"/>
          <ac:picMkLst>
            <pc:docMk/>
            <pc:sldMk cId="3156192329" sldId="4932"/>
            <ac:picMk id="8" creationId="{453BD964-B60D-B1A9-4AFF-08706D1A3F7E}"/>
          </ac:picMkLst>
        </pc:picChg>
      </pc:sldChg>
      <pc:sldChg chg="addSp delSp modSp add mod modClrScheme chgLayout">
        <pc:chgData name="Suhas Shirbavikar" userId="51cee0f4-3c96-4861-9ff6-641f4c21f38c" providerId="ADAL" clId="{E3C89229-3C42-41A1-9384-7CB96CACFBF1}" dt="2023-07-31T00:54:31.836" v="726" actId="962"/>
        <pc:sldMkLst>
          <pc:docMk/>
          <pc:sldMk cId="405245996" sldId="4933"/>
        </pc:sldMkLst>
        <pc:spChg chg="del">
          <ac:chgData name="Suhas Shirbavikar" userId="51cee0f4-3c96-4861-9ff6-641f4c21f38c" providerId="ADAL" clId="{E3C89229-3C42-41A1-9384-7CB96CACFBF1}" dt="2023-07-31T00:54:09.845" v="720" actId="26606"/>
          <ac:spMkLst>
            <pc:docMk/>
            <pc:sldMk cId="405245996" sldId="4933"/>
            <ac:spMk id="2" creationId="{139DA4F0-3633-228D-0588-D22019C605F1}"/>
          </ac:spMkLst>
        </pc:spChg>
        <pc:spChg chg="mod ord">
          <ac:chgData name="Suhas Shirbavikar" userId="51cee0f4-3c96-4861-9ff6-641f4c21f38c" providerId="ADAL" clId="{E3C89229-3C42-41A1-9384-7CB96CACFBF1}" dt="2023-07-31T00:54:09.845" v="720" actId="26606"/>
          <ac:spMkLst>
            <pc:docMk/>
            <pc:sldMk cId="405245996" sldId="4933"/>
            <ac:spMk id="3" creationId="{B25EBB6F-67E1-AA34-02AD-58286744BE3D}"/>
          </ac:spMkLst>
        </pc:spChg>
        <pc:picChg chg="del">
          <ac:chgData name="Suhas Shirbavikar" userId="51cee0f4-3c96-4861-9ff6-641f4c21f38c" providerId="ADAL" clId="{E3C89229-3C42-41A1-9384-7CB96CACFBF1}" dt="2023-07-31T00:54:01.475" v="718" actId="478"/>
          <ac:picMkLst>
            <pc:docMk/>
            <pc:sldMk cId="405245996" sldId="4933"/>
            <ac:picMk id="5" creationId="{CEB5C0ED-6776-95FE-8FE6-7B23FF7D8579}"/>
          </ac:picMkLst>
        </pc:picChg>
        <pc:picChg chg="add mod modCrop">
          <ac:chgData name="Suhas Shirbavikar" userId="51cee0f4-3c96-4861-9ff6-641f4c21f38c" providerId="ADAL" clId="{E3C89229-3C42-41A1-9384-7CB96CACFBF1}" dt="2023-07-31T00:54:31.836" v="726" actId="962"/>
          <ac:picMkLst>
            <pc:docMk/>
            <pc:sldMk cId="405245996" sldId="4933"/>
            <ac:picMk id="6" creationId="{0C47428F-E794-E8D9-31BB-B396B6A68DAB}"/>
          </ac:picMkLst>
        </pc:picChg>
      </pc:sldChg>
      <pc:sldChg chg="modSp new mod modNotesTx">
        <pc:chgData name="Suhas Shirbavikar" userId="51cee0f4-3c96-4861-9ff6-641f4c21f38c" providerId="ADAL" clId="{E3C89229-3C42-41A1-9384-7CB96CACFBF1}" dt="2023-07-31T01:00:01.929" v="749"/>
        <pc:sldMkLst>
          <pc:docMk/>
          <pc:sldMk cId="2606920654" sldId="4934"/>
        </pc:sldMkLst>
        <pc:spChg chg="mod">
          <ac:chgData name="Suhas Shirbavikar" userId="51cee0f4-3c96-4861-9ff6-641f4c21f38c" providerId="ADAL" clId="{E3C89229-3C42-41A1-9384-7CB96CACFBF1}" dt="2023-07-31T00:59:51.127" v="748" actId="207"/>
          <ac:spMkLst>
            <pc:docMk/>
            <pc:sldMk cId="2606920654" sldId="4934"/>
            <ac:spMk id="3" creationId="{AB5234E0-6CDC-DF30-A0BF-96A8ECF2EFA1}"/>
          </ac:spMkLst>
        </pc:spChg>
      </pc:sldChg>
      <pc:sldChg chg="addSp delSp modSp new mod modNotesTx">
        <pc:chgData name="Suhas Shirbavikar" userId="51cee0f4-3c96-4861-9ff6-641f4c21f38c" providerId="ADAL" clId="{E3C89229-3C42-41A1-9384-7CB96CACFBF1}" dt="2023-07-31T02:31:17.385" v="797"/>
        <pc:sldMkLst>
          <pc:docMk/>
          <pc:sldMk cId="498152727" sldId="4935"/>
        </pc:sldMkLst>
        <pc:spChg chg="del">
          <ac:chgData name="Suhas Shirbavikar" userId="51cee0f4-3c96-4861-9ff6-641f4c21f38c" providerId="ADAL" clId="{E3C89229-3C42-41A1-9384-7CB96CACFBF1}" dt="2023-07-31T02:25:27.202" v="768" actId="12084"/>
          <ac:spMkLst>
            <pc:docMk/>
            <pc:sldMk cId="498152727" sldId="4935"/>
            <ac:spMk id="2" creationId="{D69A56E3-A5CA-1769-EFF5-93B1C77AB90B}"/>
          </ac:spMkLst>
        </pc:spChg>
        <pc:spChg chg="mod">
          <ac:chgData name="Suhas Shirbavikar" userId="51cee0f4-3c96-4861-9ff6-641f4c21f38c" providerId="ADAL" clId="{E3C89229-3C42-41A1-9384-7CB96CACFBF1}" dt="2023-07-31T02:28:22.970" v="794" actId="20577"/>
          <ac:spMkLst>
            <pc:docMk/>
            <pc:sldMk cId="498152727" sldId="4935"/>
            <ac:spMk id="3" creationId="{40CA522A-6A88-D4EF-DD1A-3610B8F1E9FC}"/>
          </ac:spMkLst>
        </pc:spChg>
        <pc:graphicFrameChg chg="add mod">
          <ac:chgData name="Suhas Shirbavikar" userId="51cee0f4-3c96-4861-9ff6-641f4c21f38c" providerId="ADAL" clId="{E3C89229-3C42-41A1-9384-7CB96CACFBF1}" dt="2023-07-31T02:28:51.267" v="795"/>
          <ac:graphicFrameMkLst>
            <pc:docMk/>
            <pc:sldMk cId="498152727" sldId="4935"/>
            <ac:graphicFrameMk id="4" creationId="{3141A892-A591-A810-6D2A-B158EEB29FC4}"/>
          </ac:graphicFrameMkLst>
        </pc:graphicFrameChg>
      </pc:sldChg>
      <pc:sldChg chg="modSp new mod">
        <pc:chgData name="Suhas Shirbavikar" userId="51cee0f4-3c96-4861-9ff6-641f4c21f38c" providerId="ADAL" clId="{E3C89229-3C42-41A1-9384-7CB96CACFBF1}" dt="2023-07-31T02:24:50.494" v="767" actId="20577"/>
        <pc:sldMkLst>
          <pc:docMk/>
          <pc:sldMk cId="3227875226" sldId="4936"/>
        </pc:sldMkLst>
        <pc:spChg chg="mod">
          <ac:chgData name="Suhas Shirbavikar" userId="51cee0f4-3c96-4861-9ff6-641f4c21f38c" providerId="ADAL" clId="{E3C89229-3C42-41A1-9384-7CB96CACFBF1}" dt="2023-07-31T02:24:50.494" v="767" actId="20577"/>
          <ac:spMkLst>
            <pc:docMk/>
            <pc:sldMk cId="3227875226" sldId="4936"/>
            <ac:spMk id="3" creationId="{EBB2B317-8D41-8BED-FD48-153603CB6192}"/>
          </ac:spMkLst>
        </pc:spChg>
      </pc:sldChg>
      <pc:sldChg chg="addSp delSp modSp new">
        <pc:chgData name="Suhas Shirbavikar" userId="51cee0f4-3c96-4861-9ff6-641f4c21f38c" providerId="ADAL" clId="{E3C89229-3C42-41A1-9384-7CB96CACFBF1}" dt="2023-07-31T02:32:59.538" v="803" actId="120"/>
        <pc:sldMkLst>
          <pc:docMk/>
          <pc:sldMk cId="4287278476" sldId="4937"/>
        </pc:sldMkLst>
        <pc:spChg chg="add del">
          <ac:chgData name="Suhas Shirbavikar" userId="51cee0f4-3c96-4861-9ff6-641f4c21f38c" providerId="ADAL" clId="{E3C89229-3C42-41A1-9384-7CB96CACFBF1}" dt="2023-07-31T02:32:09.149" v="800" actId="12084"/>
          <ac:spMkLst>
            <pc:docMk/>
            <pc:sldMk cId="4287278476" sldId="4937"/>
            <ac:spMk id="2" creationId="{263867BF-24A4-6DBC-E8DB-5E25B8D076BB}"/>
          </ac:spMkLst>
        </pc:spChg>
        <pc:graphicFrameChg chg="add del mod">
          <ac:chgData name="Suhas Shirbavikar" userId="51cee0f4-3c96-4861-9ff6-641f4c21f38c" providerId="ADAL" clId="{E3C89229-3C42-41A1-9384-7CB96CACFBF1}" dt="2023-07-31T02:32:05.462" v="799" actId="12084"/>
          <ac:graphicFrameMkLst>
            <pc:docMk/>
            <pc:sldMk cId="4287278476" sldId="4937"/>
            <ac:graphicFrameMk id="4" creationId="{DE9A6CA3-7C7E-1339-DB0A-7273309BE528}"/>
          </ac:graphicFrameMkLst>
        </pc:graphicFrameChg>
        <pc:graphicFrameChg chg="add mod">
          <ac:chgData name="Suhas Shirbavikar" userId="51cee0f4-3c96-4861-9ff6-641f4c21f38c" providerId="ADAL" clId="{E3C89229-3C42-41A1-9384-7CB96CACFBF1}" dt="2023-07-31T02:32:59.538" v="803" actId="120"/>
          <ac:graphicFrameMkLst>
            <pc:docMk/>
            <pc:sldMk cId="4287278476" sldId="4937"/>
            <ac:graphicFrameMk id="5" creationId="{56F29C4D-9539-33CE-7F4A-17E90F9C40F3}"/>
          </ac:graphicFrameMkLst>
        </pc:graphicFrameChg>
      </pc:sldChg>
      <pc:sldChg chg="modSp new mod ord modNotesTx">
        <pc:chgData name="Suhas Shirbavikar" userId="51cee0f4-3c96-4861-9ff6-641f4c21f38c" providerId="ADAL" clId="{E3C89229-3C42-41A1-9384-7CB96CACFBF1}" dt="2023-07-31T02:48:19.838" v="897"/>
        <pc:sldMkLst>
          <pc:docMk/>
          <pc:sldMk cId="3549539288" sldId="4938"/>
        </pc:sldMkLst>
        <pc:spChg chg="mod">
          <ac:chgData name="Suhas Shirbavikar" userId="51cee0f4-3c96-4861-9ff6-641f4c21f38c" providerId="ADAL" clId="{E3C89229-3C42-41A1-9384-7CB96CACFBF1}" dt="2023-07-31T02:35:03.701" v="816" actId="255"/>
          <ac:spMkLst>
            <pc:docMk/>
            <pc:sldMk cId="3549539288" sldId="4938"/>
            <ac:spMk id="2" creationId="{DE32294B-A976-4448-EE62-F6BC75AE0F69}"/>
          </ac:spMkLst>
        </pc:spChg>
        <pc:spChg chg="mod">
          <ac:chgData name="Suhas Shirbavikar" userId="51cee0f4-3c96-4861-9ff6-641f4c21f38c" providerId="ADAL" clId="{E3C89229-3C42-41A1-9384-7CB96CACFBF1}" dt="2023-07-31T02:34:53.402" v="813" actId="20577"/>
          <ac:spMkLst>
            <pc:docMk/>
            <pc:sldMk cId="3549539288" sldId="4938"/>
            <ac:spMk id="3" creationId="{4B66C753-104B-26EF-59DE-83708A023C2E}"/>
          </ac:spMkLst>
        </pc:spChg>
      </pc:sldChg>
      <pc:sldChg chg="addSp delSp modSp new mod">
        <pc:chgData name="Suhas Shirbavikar" userId="51cee0f4-3c96-4861-9ff6-641f4c21f38c" providerId="ADAL" clId="{E3C89229-3C42-41A1-9384-7CB96CACFBF1}" dt="2023-07-31T02:39:58.625" v="863" actId="20577"/>
        <pc:sldMkLst>
          <pc:docMk/>
          <pc:sldMk cId="2484398736" sldId="4939"/>
        </pc:sldMkLst>
        <pc:spChg chg="del">
          <ac:chgData name="Suhas Shirbavikar" userId="51cee0f4-3c96-4861-9ff6-641f4c21f38c" providerId="ADAL" clId="{E3C89229-3C42-41A1-9384-7CB96CACFBF1}" dt="2023-07-31T02:36:04.938" v="822" actId="12084"/>
          <ac:spMkLst>
            <pc:docMk/>
            <pc:sldMk cId="2484398736" sldId="4939"/>
            <ac:spMk id="2" creationId="{36FBE459-5F8D-AC73-00DD-492CB7FDF1BF}"/>
          </ac:spMkLst>
        </pc:spChg>
        <pc:spChg chg="mod">
          <ac:chgData name="Suhas Shirbavikar" userId="51cee0f4-3c96-4861-9ff6-641f4c21f38c" providerId="ADAL" clId="{E3C89229-3C42-41A1-9384-7CB96CACFBF1}" dt="2023-07-31T02:39:58.625" v="863" actId="20577"/>
          <ac:spMkLst>
            <pc:docMk/>
            <pc:sldMk cId="2484398736" sldId="4939"/>
            <ac:spMk id="3" creationId="{F2262F31-F910-3B91-92CC-CC0F30502116}"/>
          </ac:spMkLst>
        </pc:spChg>
        <pc:graphicFrameChg chg="add mod modGraphic">
          <ac:chgData name="Suhas Shirbavikar" userId="51cee0f4-3c96-4861-9ff6-641f4c21f38c" providerId="ADAL" clId="{E3C89229-3C42-41A1-9384-7CB96CACFBF1}" dt="2023-07-31T02:39:39.705" v="830"/>
          <ac:graphicFrameMkLst>
            <pc:docMk/>
            <pc:sldMk cId="2484398736" sldId="4939"/>
            <ac:graphicFrameMk id="4" creationId="{67F01BE6-3411-4B94-944C-06E8922DABDC}"/>
          </ac:graphicFrameMkLst>
        </pc:graphicFrameChg>
      </pc:sldChg>
      <pc:sldChg chg="modSp new mod">
        <pc:chgData name="Suhas Shirbavikar" userId="51cee0f4-3c96-4861-9ff6-641f4c21f38c" providerId="ADAL" clId="{E3C89229-3C42-41A1-9384-7CB96CACFBF1}" dt="2023-07-31T02:47:34.035" v="895" actId="255"/>
        <pc:sldMkLst>
          <pc:docMk/>
          <pc:sldMk cId="1574583440" sldId="4940"/>
        </pc:sldMkLst>
        <pc:spChg chg="mod">
          <ac:chgData name="Suhas Shirbavikar" userId="51cee0f4-3c96-4861-9ff6-641f4c21f38c" providerId="ADAL" clId="{E3C89229-3C42-41A1-9384-7CB96CACFBF1}" dt="2023-07-31T02:47:34.035" v="895" actId="255"/>
          <ac:spMkLst>
            <pc:docMk/>
            <pc:sldMk cId="1574583440" sldId="4940"/>
            <ac:spMk id="2" creationId="{486A7229-993F-37D6-8784-A309F6562519}"/>
          </ac:spMkLst>
        </pc:spChg>
        <pc:spChg chg="mod">
          <ac:chgData name="Suhas Shirbavikar" userId="51cee0f4-3c96-4861-9ff6-641f4c21f38c" providerId="ADAL" clId="{E3C89229-3C42-41A1-9384-7CB96CACFBF1}" dt="2023-07-31T02:44:00.527" v="892" actId="113"/>
          <ac:spMkLst>
            <pc:docMk/>
            <pc:sldMk cId="1574583440" sldId="4940"/>
            <ac:spMk id="3" creationId="{4E288912-55AF-7292-7788-443B7CC41F48}"/>
          </ac:spMkLst>
        </pc:spChg>
      </pc:sldChg>
      <pc:sldChg chg="addSp delSp modSp new mod modAnim">
        <pc:chgData name="Suhas Shirbavikar" userId="51cee0f4-3c96-4861-9ff6-641f4c21f38c" providerId="ADAL" clId="{E3C89229-3C42-41A1-9384-7CB96CACFBF1}" dt="2023-07-31T02:55:44.726" v="940" actId="20577"/>
        <pc:sldMkLst>
          <pc:docMk/>
          <pc:sldMk cId="4274890870" sldId="4941"/>
        </pc:sldMkLst>
        <pc:spChg chg="del">
          <ac:chgData name="Suhas Shirbavikar" userId="51cee0f4-3c96-4861-9ff6-641f4c21f38c" providerId="ADAL" clId="{E3C89229-3C42-41A1-9384-7CB96CACFBF1}" dt="2023-07-31T02:48:32.013" v="899" actId="12084"/>
          <ac:spMkLst>
            <pc:docMk/>
            <pc:sldMk cId="4274890870" sldId="4941"/>
            <ac:spMk id="2" creationId="{61008AA6-E902-F678-F027-DE8FD40B9390}"/>
          </ac:spMkLst>
        </pc:spChg>
        <pc:spChg chg="mod">
          <ac:chgData name="Suhas Shirbavikar" userId="51cee0f4-3c96-4861-9ff6-641f4c21f38c" providerId="ADAL" clId="{E3C89229-3C42-41A1-9384-7CB96CACFBF1}" dt="2023-07-31T02:49:20.403" v="904"/>
          <ac:spMkLst>
            <pc:docMk/>
            <pc:sldMk cId="4274890870" sldId="4941"/>
            <ac:spMk id="3" creationId="{79807F53-62D8-D939-2355-9FC2C1766268}"/>
          </ac:spMkLst>
        </pc:spChg>
        <pc:graphicFrameChg chg="add mod modGraphic">
          <ac:chgData name="Suhas Shirbavikar" userId="51cee0f4-3c96-4861-9ff6-641f4c21f38c" providerId="ADAL" clId="{E3C89229-3C42-41A1-9384-7CB96CACFBF1}" dt="2023-07-31T02:55:44.726" v="940" actId="20577"/>
          <ac:graphicFrameMkLst>
            <pc:docMk/>
            <pc:sldMk cId="4274890870" sldId="4941"/>
            <ac:graphicFrameMk id="4" creationId="{258C2F38-69D2-E2EE-08E0-BF87CF006684}"/>
          </ac:graphicFrameMkLst>
        </pc:graphicFrameChg>
      </pc:sldChg>
      <pc:sldChg chg="addSp delSp modSp new mod">
        <pc:chgData name="Suhas Shirbavikar" userId="51cee0f4-3c96-4861-9ff6-641f4c21f38c" providerId="ADAL" clId="{E3C89229-3C42-41A1-9384-7CB96CACFBF1}" dt="2023-07-31T02:59:27.260" v="1003" actId="20577"/>
        <pc:sldMkLst>
          <pc:docMk/>
          <pc:sldMk cId="601331190" sldId="4942"/>
        </pc:sldMkLst>
        <pc:spChg chg="del">
          <ac:chgData name="Suhas Shirbavikar" userId="51cee0f4-3c96-4861-9ff6-641f4c21f38c" providerId="ADAL" clId="{E3C89229-3C42-41A1-9384-7CB96CACFBF1}" dt="2023-07-31T02:56:14.555" v="942" actId="12084"/>
          <ac:spMkLst>
            <pc:docMk/>
            <pc:sldMk cId="601331190" sldId="4942"/>
            <ac:spMk id="2" creationId="{EFE32780-189F-2462-F427-D1A193EC500F}"/>
          </ac:spMkLst>
        </pc:spChg>
        <pc:spChg chg="mod">
          <ac:chgData name="Suhas Shirbavikar" userId="51cee0f4-3c96-4861-9ff6-641f4c21f38c" providerId="ADAL" clId="{E3C89229-3C42-41A1-9384-7CB96CACFBF1}" dt="2023-07-31T02:59:27.260" v="1003" actId="20577"/>
          <ac:spMkLst>
            <pc:docMk/>
            <pc:sldMk cId="601331190" sldId="4942"/>
            <ac:spMk id="3" creationId="{DC7E189C-766B-BBD1-65A4-754DE7E2D898}"/>
          </ac:spMkLst>
        </pc:spChg>
        <pc:graphicFrameChg chg="add mod">
          <ac:chgData name="Suhas Shirbavikar" userId="51cee0f4-3c96-4861-9ff6-641f4c21f38c" providerId="ADAL" clId="{E3C89229-3C42-41A1-9384-7CB96CACFBF1}" dt="2023-07-31T02:58:49.305" v="968" actId="20577"/>
          <ac:graphicFrameMkLst>
            <pc:docMk/>
            <pc:sldMk cId="601331190" sldId="4942"/>
            <ac:graphicFrameMk id="4" creationId="{E84A34EE-806C-1E4A-BF89-456E3C3024A1}"/>
          </ac:graphicFrameMkLst>
        </pc:graphicFrameChg>
      </pc:sldChg>
      <pc:sldChg chg="modSp mod">
        <pc:chgData name="Suhas Shirbavikar" userId="51cee0f4-3c96-4861-9ff6-641f4c21f38c" providerId="ADAL" clId="{E3C89229-3C42-41A1-9384-7CB96CACFBF1}" dt="2023-07-31T03:01:59.990" v="1034" actId="20577"/>
        <pc:sldMkLst>
          <pc:docMk/>
          <pc:sldMk cId="3845068344" sldId="4943"/>
        </pc:sldMkLst>
        <pc:spChg chg="mod">
          <ac:chgData name="Suhas Shirbavikar" userId="51cee0f4-3c96-4861-9ff6-641f4c21f38c" providerId="ADAL" clId="{E3C89229-3C42-41A1-9384-7CB96CACFBF1}" dt="2023-07-31T03:00:14.283" v="1025" actId="20577"/>
          <ac:spMkLst>
            <pc:docMk/>
            <pc:sldMk cId="3845068344" sldId="4943"/>
            <ac:spMk id="3" creationId="{79807F53-62D8-D939-2355-9FC2C1766268}"/>
          </ac:spMkLst>
        </pc:spChg>
        <pc:graphicFrameChg chg="mod modGraphic">
          <ac:chgData name="Suhas Shirbavikar" userId="51cee0f4-3c96-4861-9ff6-641f4c21f38c" providerId="ADAL" clId="{E3C89229-3C42-41A1-9384-7CB96CACFBF1}" dt="2023-07-31T03:01:59.990" v="1034" actId="20577"/>
          <ac:graphicFrameMkLst>
            <pc:docMk/>
            <pc:sldMk cId="3845068344" sldId="4943"/>
            <ac:graphicFrameMk id="4" creationId="{258C2F38-69D2-E2EE-08E0-BF87CF006684}"/>
          </ac:graphicFrameMkLst>
        </pc:graphicFrameChg>
      </pc:sldChg>
      <pc:sldChg chg="addSp delSp modSp new mod">
        <pc:chgData name="Suhas Shirbavikar" userId="51cee0f4-3c96-4861-9ff6-641f4c21f38c" providerId="ADAL" clId="{E3C89229-3C42-41A1-9384-7CB96CACFBF1}" dt="2023-07-31T04:26:30.872" v="1091" actId="108"/>
        <pc:sldMkLst>
          <pc:docMk/>
          <pc:sldMk cId="706719611" sldId="4944"/>
        </pc:sldMkLst>
        <pc:spChg chg="del">
          <ac:chgData name="Suhas Shirbavikar" userId="51cee0f4-3c96-4861-9ff6-641f4c21f38c" providerId="ADAL" clId="{E3C89229-3C42-41A1-9384-7CB96CACFBF1}" dt="2023-07-31T03:12:40.626" v="1036" actId="12084"/>
          <ac:spMkLst>
            <pc:docMk/>
            <pc:sldMk cId="706719611" sldId="4944"/>
            <ac:spMk id="2" creationId="{2CF80C10-02A1-9AEB-3CA9-6B96862C3910}"/>
          </ac:spMkLst>
        </pc:spChg>
        <pc:spChg chg="mod">
          <ac:chgData name="Suhas Shirbavikar" userId="51cee0f4-3c96-4861-9ff6-641f4c21f38c" providerId="ADAL" clId="{E3C89229-3C42-41A1-9384-7CB96CACFBF1}" dt="2023-07-31T04:26:30.872" v="1091" actId="108"/>
          <ac:spMkLst>
            <pc:docMk/>
            <pc:sldMk cId="706719611" sldId="4944"/>
            <ac:spMk id="3" creationId="{7D53EE7E-2ACE-9688-3C03-DD83CF6062CD}"/>
          </ac:spMkLst>
        </pc:spChg>
        <pc:graphicFrameChg chg="add mod">
          <ac:chgData name="Suhas Shirbavikar" userId="51cee0f4-3c96-4861-9ff6-641f4c21f38c" providerId="ADAL" clId="{E3C89229-3C42-41A1-9384-7CB96CACFBF1}" dt="2023-07-31T04:25:27.777" v="1086" actId="478"/>
          <ac:graphicFrameMkLst>
            <pc:docMk/>
            <pc:sldMk cId="706719611" sldId="4944"/>
            <ac:graphicFrameMk id="4" creationId="{0B191FC5-94BD-8629-D4D9-30867D636614}"/>
          </ac:graphicFrameMkLst>
        </pc:graphicFrameChg>
      </pc:sldChg>
      <pc:sldChg chg="modSp new mod modNotesTx">
        <pc:chgData name="Suhas Shirbavikar" userId="51cee0f4-3c96-4861-9ff6-641f4c21f38c" providerId="ADAL" clId="{E3C89229-3C42-41A1-9384-7CB96CACFBF1}" dt="2023-07-31T03:15:18.052" v="1056" actId="20577"/>
        <pc:sldMkLst>
          <pc:docMk/>
          <pc:sldMk cId="2254982546" sldId="4945"/>
        </pc:sldMkLst>
        <pc:spChg chg="mod">
          <ac:chgData name="Suhas Shirbavikar" userId="51cee0f4-3c96-4861-9ff6-641f4c21f38c" providerId="ADAL" clId="{E3C89229-3C42-41A1-9384-7CB96CACFBF1}" dt="2023-07-31T03:14:48.827" v="1043" actId="255"/>
          <ac:spMkLst>
            <pc:docMk/>
            <pc:sldMk cId="2254982546" sldId="4945"/>
            <ac:spMk id="2" creationId="{8ABD2337-6764-B1FE-5B6B-3044F134A6AA}"/>
          </ac:spMkLst>
        </pc:spChg>
        <pc:spChg chg="mod">
          <ac:chgData name="Suhas Shirbavikar" userId="51cee0f4-3c96-4861-9ff6-641f4c21f38c" providerId="ADAL" clId="{E3C89229-3C42-41A1-9384-7CB96CACFBF1}" dt="2023-07-31T03:15:18.052" v="1056" actId="20577"/>
          <ac:spMkLst>
            <pc:docMk/>
            <pc:sldMk cId="2254982546" sldId="4945"/>
            <ac:spMk id="3" creationId="{242F1892-1DB3-5570-7DF4-694AD5BFD868}"/>
          </ac:spMkLst>
        </pc:spChg>
      </pc:sldChg>
      <pc:sldChg chg="modSp new mod">
        <pc:chgData name="Suhas Shirbavikar" userId="51cee0f4-3c96-4861-9ff6-641f4c21f38c" providerId="ADAL" clId="{E3C89229-3C42-41A1-9384-7CB96CACFBF1}" dt="2023-07-31T04:20:01.044" v="1061" actId="108"/>
        <pc:sldMkLst>
          <pc:docMk/>
          <pc:sldMk cId="2529048650" sldId="4946"/>
        </pc:sldMkLst>
        <pc:spChg chg="mod">
          <ac:chgData name="Suhas Shirbavikar" userId="51cee0f4-3c96-4861-9ff6-641f4c21f38c" providerId="ADAL" clId="{E3C89229-3C42-41A1-9384-7CB96CACFBF1}" dt="2023-07-31T04:20:01.044" v="1061" actId="108"/>
          <ac:spMkLst>
            <pc:docMk/>
            <pc:sldMk cId="2529048650" sldId="4946"/>
            <ac:spMk id="3" creationId="{5D49F1CE-2305-DF53-3AAB-BC5629371077}"/>
          </ac:spMkLst>
        </pc:spChg>
      </pc:sldChg>
      <pc:sldChg chg="addSp delSp modSp new mod">
        <pc:chgData name="Suhas Shirbavikar" userId="51cee0f4-3c96-4861-9ff6-641f4c21f38c" providerId="ADAL" clId="{E3C89229-3C42-41A1-9384-7CB96CACFBF1}" dt="2023-07-31T04:35:11.530" v="1167"/>
        <pc:sldMkLst>
          <pc:docMk/>
          <pc:sldMk cId="2102973535" sldId="4947"/>
        </pc:sldMkLst>
        <pc:spChg chg="del">
          <ac:chgData name="Suhas Shirbavikar" userId="51cee0f4-3c96-4861-9ff6-641f4c21f38c" providerId="ADAL" clId="{E3C89229-3C42-41A1-9384-7CB96CACFBF1}" dt="2023-07-31T04:28:37.939" v="1093" actId="12084"/>
          <ac:spMkLst>
            <pc:docMk/>
            <pc:sldMk cId="2102973535" sldId="4947"/>
            <ac:spMk id="2" creationId="{20E87C98-8CA2-F1BD-6DDD-C523E9C86D73}"/>
          </ac:spMkLst>
        </pc:spChg>
        <pc:spChg chg="mod">
          <ac:chgData name="Suhas Shirbavikar" userId="51cee0f4-3c96-4861-9ff6-641f4c21f38c" providerId="ADAL" clId="{E3C89229-3C42-41A1-9384-7CB96CACFBF1}" dt="2023-07-31T04:35:11.530" v="1167"/>
          <ac:spMkLst>
            <pc:docMk/>
            <pc:sldMk cId="2102973535" sldId="4947"/>
            <ac:spMk id="3" creationId="{76288BD3-C330-C472-82BF-B434E69E6E76}"/>
          </ac:spMkLst>
        </pc:spChg>
        <pc:graphicFrameChg chg="add mod">
          <ac:chgData name="Suhas Shirbavikar" userId="51cee0f4-3c96-4861-9ff6-641f4c21f38c" providerId="ADAL" clId="{E3C89229-3C42-41A1-9384-7CB96CACFBF1}" dt="2023-07-31T04:31:13.880" v="1164"/>
          <ac:graphicFrameMkLst>
            <pc:docMk/>
            <pc:sldMk cId="2102973535" sldId="4947"/>
            <ac:graphicFrameMk id="4" creationId="{BAFDBFD0-42F4-EE17-68B4-586548BE1A21}"/>
          </ac:graphicFrameMkLst>
        </pc:graphicFrameChg>
      </pc:sldChg>
      <pc:sldChg chg="modSp new del mod">
        <pc:chgData name="Suhas Shirbavikar" userId="51cee0f4-3c96-4861-9ff6-641f4c21f38c" providerId="ADAL" clId="{E3C89229-3C42-41A1-9384-7CB96CACFBF1}" dt="2023-07-31T04:24:16.663" v="1073" actId="47"/>
        <pc:sldMkLst>
          <pc:docMk/>
          <pc:sldMk cId="4205435140" sldId="4947"/>
        </pc:sldMkLst>
        <pc:spChg chg="mod">
          <ac:chgData name="Suhas Shirbavikar" userId="51cee0f4-3c96-4861-9ff6-641f4c21f38c" providerId="ADAL" clId="{E3C89229-3C42-41A1-9384-7CB96CACFBF1}" dt="2023-07-31T04:23:55.442" v="1068" actId="207"/>
          <ac:spMkLst>
            <pc:docMk/>
            <pc:sldMk cId="4205435140" sldId="4947"/>
            <ac:spMk id="2" creationId="{5663BB27-9FDF-ACB2-3E65-F8F86C62DC96}"/>
          </ac:spMkLst>
        </pc:spChg>
        <pc:spChg chg="mod">
          <ac:chgData name="Suhas Shirbavikar" userId="51cee0f4-3c96-4861-9ff6-641f4c21f38c" providerId="ADAL" clId="{E3C89229-3C42-41A1-9384-7CB96CACFBF1}" dt="2023-07-31T04:24:11.910" v="1072" actId="20577"/>
          <ac:spMkLst>
            <pc:docMk/>
            <pc:sldMk cId="4205435140" sldId="4947"/>
            <ac:spMk id="3" creationId="{11709BF3-9167-029A-F1E6-1B7A25F3D400}"/>
          </ac:spMkLst>
        </pc:spChg>
      </pc:sldChg>
      <pc:sldChg chg="addSp delSp modSp new mod">
        <pc:chgData name="Suhas Shirbavikar" userId="51cee0f4-3c96-4861-9ff6-641f4c21f38c" providerId="ADAL" clId="{E3C89229-3C42-41A1-9384-7CB96CACFBF1}" dt="2023-07-31T04:45:48.334" v="1221" actId="207"/>
        <pc:sldMkLst>
          <pc:docMk/>
          <pc:sldMk cId="454988307" sldId="4948"/>
        </pc:sldMkLst>
        <pc:spChg chg="del mod">
          <ac:chgData name="Suhas Shirbavikar" userId="51cee0f4-3c96-4861-9ff6-641f4c21f38c" providerId="ADAL" clId="{E3C89229-3C42-41A1-9384-7CB96CACFBF1}" dt="2023-07-31T04:35:35.615" v="1169" actId="12084"/>
          <ac:spMkLst>
            <pc:docMk/>
            <pc:sldMk cId="454988307" sldId="4948"/>
            <ac:spMk id="2" creationId="{33017C5E-CB8F-6FF8-0D2C-F441AB3E6791}"/>
          </ac:spMkLst>
        </pc:spChg>
        <pc:spChg chg="mod">
          <ac:chgData name="Suhas Shirbavikar" userId="51cee0f4-3c96-4861-9ff6-641f4c21f38c" providerId="ADAL" clId="{E3C89229-3C42-41A1-9384-7CB96CACFBF1}" dt="2023-07-31T04:45:48.334" v="1221" actId="207"/>
          <ac:spMkLst>
            <pc:docMk/>
            <pc:sldMk cId="454988307" sldId="4948"/>
            <ac:spMk id="3" creationId="{FAE520DF-F51F-EBBD-6864-0AE5B90456D2}"/>
          </ac:spMkLst>
        </pc:spChg>
        <pc:graphicFrameChg chg="add mod">
          <ac:chgData name="Suhas Shirbavikar" userId="51cee0f4-3c96-4861-9ff6-641f4c21f38c" providerId="ADAL" clId="{E3C89229-3C42-41A1-9384-7CB96CACFBF1}" dt="2023-07-31T04:39:28.416" v="1186" actId="20577"/>
          <ac:graphicFrameMkLst>
            <pc:docMk/>
            <pc:sldMk cId="454988307" sldId="4948"/>
            <ac:graphicFrameMk id="4" creationId="{6E695731-AD64-0FD1-2ECF-38995346ED4F}"/>
          </ac:graphicFrameMkLst>
        </pc:graphicFrameChg>
      </pc:sldChg>
      <pc:sldChg chg="addSp delSp modSp new mod">
        <pc:chgData name="Suhas Shirbavikar" userId="51cee0f4-3c96-4861-9ff6-641f4c21f38c" providerId="ADAL" clId="{E3C89229-3C42-41A1-9384-7CB96CACFBF1}" dt="2023-07-31T04:39:04.482" v="1183" actId="14100"/>
        <pc:sldMkLst>
          <pc:docMk/>
          <pc:sldMk cId="2743276497" sldId="4949"/>
        </pc:sldMkLst>
        <pc:spChg chg="del">
          <ac:chgData name="Suhas Shirbavikar" userId="51cee0f4-3c96-4861-9ff6-641f4c21f38c" providerId="ADAL" clId="{E3C89229-3C42-41A1-9384-7CB96CACFBF1}" dt="2023-07-31T04:37:58.882" v="1177" actId="26606"/>
          <ac:spMkLst>
            <pc:docMk/>
            <pc:sldMk cId="2743276497" sldId="4949"/>
            <ac:spMk id="2" creationId="{DBD5E914-EAFA-514B-02AC-E4EA3CDBC53B}"/>
          </ac:spMkLst>
        </pc:spChg>
        <pc:spChg chg="del">
          <ac:chgData name="Suhas Shirbavikar" userId="51cee0f4-3c96-4861-9ff6-641f4c21f38c" providerId="ADAL" clId="{E3C89229-3C42-41A1-9384-7CB96CACFBF1}" dt="2023-07-31T04:37:58.882" v="1177" actId="26606"/>
          <ac:spMkLst>
            <pc:docMk/>
            <pc:sldMk cId="2743276497" sldId="4949"/>
            <ac:spMk id="3" creationId="{37598276-A386-782B-7689-F37F2D9035F2}"/>
          </ac:spMkLst>
        </pc:spChg>
        <pc:picChg chg="add mod">
          <ac:chgData name="Suhas Shirbavikar" userId="51cee0f4-3c96-4861-9ff6-641f4c21f38c" providerId="ADAL" clId="{E3C89229-3C42-41A1-9384-7CB96CACFBF1}" dt="2023-07-31T04:39:04.482" v="1183" actId="14100"/>
          <ac:picMkLst>
            <pc:docMk/>
            <pc:sldMk cId="2743276497" sldId="4949"/>
            <ac:picMk id="5" creationId="{63027E6E-1904-98D7-1A95-A104D85271C7}"/>
          </ac:picMkLst>
        </pc:picChg>
      </pc:sldChg>
      <pc:sldChg chg="modSp del">
        <pc:chgData name="Suhas Shirbavikar" userId="51cee0f4-3c96-4861-9ff6-641f4c21f38c" providerId="ADAL" clId="{E3C89229-3C42-41A1-9384-7CB96CACFBF1}" dt="2023-07-31T04:43:38.922" v="1204" actId="47"/>
        <pc:sldMkLst>
          <pc:docMk/>
          <pc:sldMk cId="1065013763" sldId="4950"/>
        </pc:sldMkLst>
        <pc:graphicFrameChg chg="mod">
          <ac:chgData name="Suhas Shirbavikar" userId="51cee0f4-3c96-4861-9ff6-641f4c21f38c" providerId="ADAL" clId="{E3C89229-3C42-41A1-9384-7CB96CACFBF1}" dt="2023-07-31T04:43:32.081" v="1203"/>
          <ac:graphicFrameMkLst>
            <pc:docMk/>
            <pc:sldMk cId="1065013763" sldId="4950"/>
            <ac:graphicFrameMk id="4" creationId="{6E695731-AD64-0FD1-2ECF-38995346ED4F}"/>
          </ac:graphicFrameMkLst>
        </pc:graphicFrameChg>
      </pc:sldChg>
      <pc:sldChg chg="addSp delSp modSp new mod">
        <pc:chgData name="Suhas Shirbavikar" userId="51cee0f4-3c96-4861-9ff6-641f4c21f38c" providerId="ADAL" clId="{E3C89229-3C42-41A1-9384-7CB96CACFBF1}" dt="2023-07-31T04:42:23.410" v="1192" actId="14100"/>
        <pc:sldMkLst>
          <pc:docMk/>
          <pc:sldMk cId="721709169" sldId="4951"/>
        </pc:sldMkLst>
        <pc:spChg chg="del">
          <ac:chgData name="Suhas Shirbavikar" userId="51cee0f4-3c96-4861-9ff6-641f4c21f38c" providerId="ADAL" clId="{E3C89229-3C42-41A1-9384-7CB96CACFBF1}" dt="2023-07-31T04:42:20.008" v="1191" actId="26606"/>
          <ac:spMkLst>
            <pc:docMk/>
            <pc:sldMk cId="721709169" sldId="4951"/>
            <ac:spMk id="2" creationId="{B72A7237-D9D7-CBE5-89D1-6EECA8E238CE}"/>
          </ac:spMkLst>
        </pc:spChg>
        <pc:spChg chg="del">
          <ac:chgData name="Suhas Shirbavikar" userId="51cee0f4-3c96-4861-9ff6-641f4c21f38c" providerId="ADAL" clId="{E3C89229-3C42-41A1-9384-7CB96CACFBF1}" dt="2023-07-31T04:42:20.008" v="1191" actId="26606"/>
          <ac:spMkLst>
            <pc:docMk/>
            <pc:sldMk cId="721709169" sldId="4951"/>
            <ac:spMk id="3" creationId="{F0145024-5069-24ED-57AE-C8AD4FD65E7A}"/>
          </ac:spMkLst>
        </pc:spChg>
        <pc:picChg chg="add mod">
          <ac:chgData name="Suhas Shirbavikar" userId="51cee0f4-3c96-4861-9ff6-641f4c21f38c" providerId="ADAL" clId="{E3C89229-3C42-41A1-9384-7CB96CACFBF1}" dt="2023-07-31T04:42:23.410" v="1192" actId="14100"/>
          <ac:picMkLst>
            <pc:docMk/>
            <pc:sldMk cId="721709169" sldId="4951"/>
            <ac:picMk id="5" creationId="{3BB88740-8BAA-C649-FF70-4176D69ACD33}"/>
          </ac:picMkLst>
        </pc:picChg>
      </pc:sldChg>
      <pc:sldChg chg="addSp delSp modSp new mod">
        <pc:chgData name="Suhas Shirbavikar" userId="51cee0f4-3c96-4861-9ff6-641f4c21f38c" providerId="ADAL" clId="{E3C89229-3C42-41A1-9384-7CB96CACFBF1}" dt="2023-07-31T04:45:01.025" v="1220" actId="20577"/>
        <pc:sldMkLst>
          <pc:docMk/>
          <pc:sldMk cId="457337613" sldId="4952"/>
        </pc:sldMkLst>
        <pc:spChg chg="add del mod">
          <ac:chgData name="Suhas Shirbavikar" userId="51cee0f4-3c96-4861-9ff6-641f4c21f38c" providerId="ADAL" clId="{E3C89229-3C42-41A1-9384-7CB96CACFBF1}" dt="2023-07-31T04:44:31.973" v="1212" actId="12084"/>
          <ac:spMkLst>
            <pc:docMk/>
            <pc:sldMk cId="457337613" sldId="4952"/>
            <ac:spMk id="2" creationId="{CCAF0921-9DC3-7A21-59D3-84F46DD82A39}"/>
          </ac:spMkLst>
        </pc:spChg>
        <pc:spChg chg="del">
          <ac:chgData name="Suhas Shirbavikar" userId="51cee0f4-3c96-4861-9ff6-641f4c21f38c" providerId="ADAL" clId="{E3C89229-3C42-41A1-9384-7CB96CACFBF1}" dt="2023-07-31T04:44:54.169" v="1219" actId="478"/>
          <ac:spMkLst>
            <pc:docMk/>
            <pc:sldMk cId="457337613" sldId="4952"/>
            <ac:spMk id="3" creationId="{95880108-605E-358B-20A7-3DB6F77E8DFA}"/>
          </ac:spMkLst>
        </pc:spChg>
        <pc:graphicFrameChg chg="add del mod">
          <ac:chgData name="Suhas Shirbavikar" userId="51cee0f4-3c96-4861-9ff6-641f4c21f38c" providerId="ADAL" clId="{E3C89229-3C42-41A1-9384-7CB96CACFBF1}" dt="2023-07-31T04:44:15.365" v="1209" actId="12084"/>
          <ac:graphicFrameMkLst>
            <pc:docMk/>
            <pc:sldMk cId="457337613" sldId="4952"/>
            <ac:graphicFrameMk id="4" creationId="{244E12F3-D517-19F6-D2E9-DBC56910AFA6}"/>
          </ac:graphicFrameMkLst>
        </pc:graphicFrameChg>
        <pc:graphicFrameChg chg="add del mod">
          <ac:chgData name="Suhas Shirbavikar" userId="51cee0f4-3c96-4861-9ff6-641f4c21f38c" providerId="ADAL" clId="{E3C89229-3C42-41A1-9384-7CB96CACFBF1}" dt="2023-07-31T04:44:25.139" v="1211" actId="12084"/>
          <ac:graphicFrameMkLst>
            <pc:docMk/>
            <pc:sldMk cId="457337613" sldId="4952"/>
            <ac:graphicFrameMk id="5" creationId="{7EFDA0E8-2052-DD40-6906-0FA54C7C186E}"/>
          </ac:graphicFrameMkLst>
        </pc:graphicFrameChg>
        <pc:graphicFrameChg chg="add mod">
          <ac:chgData name="Suhas Shirbavikar" userId="51cee0f4-3c96-4861-9ff6-641f4c21f38c" providerId="ADAL" clId="{E3C89229-3C42-41A1-9384-7CB96CACFBF1}" dt="2023-07-31T04:45:01.025" v="1220" actId="20577"/>
          <ac:graphicFrameMkLst>
            <pc:docMk/>
            <pc:sldMk cId="457337613" sldId="4952"/>
            <ac:graphicFrameMk id="6" creationId="{2DB8AD8D-6B96-7D56-BCF6-3CBF03D81080}"/>
          </ac:graphicFrameMkLst>
        </pc:graphicFrameChg>
      </pc:sldChg>
      <pc:sldChg chg="addSp delSp modSp new mod">
        <pc:chgData name="Suhas Shirbavikar" userId="51cee0f4-3c96-4861-9ff6-641f4c21f38c" providerId="ADAL" clId="{E3C89229-3C42-41A1-9384-7CB96CACFBF1}" dt="2023-07-31T04:48:31.997" v="1227" actId="255"/>
        <pc:sldMkLst>
          <pc:docMk/>
          <pc:sldMk cId="3658101606" sldId="4953"/>
        </pc:sldMkLst>
        <pc:spChg chg="del mod">
          <ac:chgData name="Suhas Shirbavikar" userId="51cee0f4-3c96-4861-9ff6-641f4c21f38c" providerId="ADAL" clId="{E3C89229-3C42-41A1-9384-7CB96CACFBF1}" dt="2023-07-31T04:48:00.526" v="1225" actId="12084"/>
          <ac:spMkLst>
            <pc:docMk/>
            <pc:sldMk cId="3658101606" sldId="4953"/>
            <ac:spMk id="2" creationId="{6F580D5D-F4D4-566B-537C-F3AF83071A46}"/>
          </ac:spMkLst>
        </pc:spChg>
        <pc:spChg chg="mod">
          <ac:chgData name="Suhas Shirbavikar" userId="51cee0f4-3c96-4861-9ff6-641f4c21f38c" providerId="ADAL" clId="{E3C89229-3C42-41A1-9384-7CB96CACFBF1}" dt="2023-07-31T04:47:54.620" v="1224"/>
          <ac:spMkLst>
            <pc:docMk/>
            <pc:sldMk cId="3658101606" sldId="4953"/>
            <ac:spMk id="3" creationId="{A2DE22E0-FFB0-70DC-C9AC-BB60F3573403}"/>
          </ac:spMkLst>
        </pc:spChg>
        <pc:graphicFrameChg chg="add mod">
          <ac:chgData name="Suhas Shirbavikar" userId="51cee0f4-3c96-4861-9ff6-641f4c21f38c" providerId="ADAL" clId="{E3C89229-3C42-41A1-9384-7CB96CACFBF1}" dt="2023-07-31T04:48:31.997" v="1227" actId="255"/>
          <ac:graphicFrameMkLst>
            <pc:docMk/>
            <pc:sldMk cId="3658101606" sldId="4953"/>
            <ac:graphicFrameMk id="4" creationId="{AB629903-C780-1892-A836-E8999F98C197}"/>
          </ac:graphicFrameMkLst>
        </pc:graphicFrameChg>
      </pc:sldChg>
      <pc:sldChg chg="modSp new mod">
        <pc:chgData name="Suhas Shirbavikar" userId="51cee0f4-3c96-4861-9ff6-641f4c21f38c" providerId="ADAL" clId="{E3C89229-3C42-41A1-9384-7CB96CACFBF1}" dt="2023-07-31T04:51:30.052" v="1240" actId="255"/>
        <pc:sldMkLst>
          <pc:docMk/>
          <pc:sldMk cId="2339996198" sldId="4954"/>
        </pc:sldMkLst>
        <pc:spChg chg="mod">
          <ac:chgData name="Suhas Shirbavikar" userId="51cee0f4-3c96-4861-9ff6-641f4c21f38c" providerId="ADAL" clId="{E3C89229-3C42-41A1-9384-7CB96CACFBF1}" dt="2023-07-31T04:51:30.052" v="1240" actId="255"/>
          <ac:spMkLst>
            <pc:docMk/>
            <pc:sldMk cId="2339996198" sldId="4954"/>
            <ac:spMk id="2" creationId="{E4F5A23D-F9C2-F9DA-F3B0-A1AEBC7857D0}"/>
          </ac:spMkLst>
        </pc:spChg>
        <pc:spChg chg="mod">
          <ac:chgData name="Suhas Shirbavikar" userId="51cee0f4-3c96-4861-9ff6-641f4c21f38c" providerId="ADAL" clId="{E3C89229-3C42-41A1-9384-7CB96CACFBF1}" dt="2023-07-31T04:51:24.060" v="1239" actId="20577"/>
          <ac:spMkLst>
            <pc:docMk/>
            <pc:sldMk cId="2339996198" sldId="4954"/>
            <ac:spMk id="3" creationId="{AE53D9E8-363C-CE5C-89D7-CEFD1D9D670B}"/>
          </ac:spMkLst>
        </pc:spChg>
      </pc:sldChg>
      <pc:sldChg chg="addSp delSp modSp new mod">
        <pc:chgData name="Suhas Shirbavikar" userId="51cee0f4-3c96-4861-9ff6-641f4c21f38c" providerId="ADAL" clId="{E3C89229-3C42-41A1-9384-7CB96CACFBF1}" dt="2023-07-31T07:19:08.720" v="1265" actId="478"/>
        <pc:sldMkLst>
          <pc:docMk/>
          <pc:sldMk cId="4010445754" sldId="4955"/>
        </pc:sldMkLst>
        <pc:spChg chg="add del mod">
          <ac:chgData name="Suhas Shirbavikar" userId="51cee0f4-3c96-4861-9ff6-641f4c21f38c" providerId="ADAL" clId="{E3C89229-3C42-41A1-9384-7CB96CACFBF1}" dt="2023-07-31T07:17:13.737" v="1254" actId="12084"/>
          <ac:spMkLst>
            <pc:docMk/>
            <pc:sldMk cId="4010445754" sldId="4955"/>
            <ac:spMk id="2" creationId="{BA43B147-BEE3-EBF0-4F13-8459DD499D0E}"/>
          </ac:spMkLst>
        </pc:spChg>
        <pc:spChg chg="mod">
          <ac:chgData name="Suhas Shirbavikar" userId="51cee0f4-3c96-4861-9ff6-641f4c21f38c" providerId="ADAL" clId="{E3C89229-3C42-41A1-9384-7CB96CACFBF1}" dt="2023-07-31T07:16:32.892" v="1243" actId="207"/>
          <ac:spMkLst>
            <pc:docMk/>
            <pc:sldMk cId="4010445754" sldId="4955"/>
            <ac:spMk id="3" creationId="{A363AEB6-F833-3FE3-8E01-45124EC09344}"/>
          </ac:spMkLst>
        </pc:spChg>
        <pc:graphicFrameChg chg="add del mod">
          <ac:chgData name="Suhas Shirbavikar" userId="51cee0f4-3c96-4861-9ff6-641f4c21f38c" providerId="ADAL" clId="{E3C89229-3C42-41A1-9384-7CB96CACFBF1}" dt="2023-07-31T07:17:02.496" v="1246" actId="12084"/>
          <ac:graphicFrameMkLst>
            <pc:docMk/>
            <pc:sldMk cId="4010445754" sldId="4955"/>
            <ac:graphicFrameMk id="4" creationId="{50E3ED73-7DFC-84CA-5D41-393B1BAC8FE3}"/>
          </ac:graphicFrameMkLst>
        </pc:graphicFrameChg>
        <pc:graphicFrameChg chg="add mod modGraphic">
          <ac:chgData name="Suhas Shirbavikar" userId="51cee0f4-3c96-4861-9ff6-641f4c21f38c" providerId="ADAL" clId="{E3C89229-3C42-41A1-9384-7CB96CACFBF1}" dt="2023-07-31T07:19:08.720" v="1265" actId="478"/>
          <ac:graphicFrameMkLst>
            <pc:docMk/>
            <pc:sldMk cId="4010445754" sldId="4955"/>
            <ac:graphicFrameMk id="5" creationId="{A219B6E1-8668-D59E-F639-BF35F599E48F}"/>
          </ac:graphicFrameMkLst>
        </pc:graphicFrameChg>
      </pc:sldChg>
      <pc:sldChg chg="addSp delSp modSp new">
        <pc:chgData name="Suhas Shirbavikar" userId="51cee0f4-3c96-4861-9ff6-641f4c21f38c" providerId="ADAL" clId="{E3C89229-3C42-41A1-9384-7CB96CACFBF1}" dt="2023-07-31T07:25:24.089" v="1272"/>
        <pc:sldMkLst>
          <pc:docMk/>
          <pc:sldMk cId="3988457760" sldId="4956"/>
        </pc:sldMkLst>
        <pc:spChg chg="del">
          <ac:chgData name="Suhas Shirbavikar" userId="51cee0f4-3c96-4861-9ff6-641f4c21f38c" providerId="ADAL" clId="{E3C89229-3C42-41A1-9384-7CB96CACFBF1}" dt="2023-07-31T07:20:03.622" v="1267" actId="12084"/>
          <ac:spMkLst>
            <pc:docMk/>
            <pc:sldMk cId="3988457760" sldId="4956"/>
            <ac:spMk id="2" creationId="{702C69AB-D9E2-7AA9-D6AA-BE330803E3AE}"/>
          </ac:spMkLst>
        </pc:spChg>
        <pc:graphicFrameChg chg="add mod">
          <ac:chgData name="Suhas Shirbavikar" userId="51cee0f4-3c96-4861-9ff6-641f4c21f38c" providerId="ADAL" clId="{E3C89229-3C42-41A1-9384-7CB96CACFBF1}" dt="2023-07-31T07:25:24.089" v="1272"/>
          <ac:graphicFrameMkLst>
            <pc:docMk/>
            <pc:sldMk cId="3988457760" sldId="4956"/>
            <ac:graphicFrameMk id="4" creationId="{180AAB61-BDD8-B371-45F0-6B46D06EC0FA}"/>
          </ac:graphicFrameMkLst>
        </pc:graphicFrameChg>
      </pc:sldChg>
      <pc:sldChg chg="addSp delSp modSp new">
        <pc:chgData name="Suhas Shirbavikar" userId="51cee0f4-3c96-4861-9ff6-641f4c21f38c" providerId="ADAL" clId="{E3C89229-3C42-41A1-9384-7CB96CACFBF1}" dt="2023-07-31T07:29:47.013" v="1279"/>
        <pc:sldMkLst>
          <pc:docMk/>
          <pc:sldMk cId="925389676" sldId="4957"/>
        </pc:sldMkLst>
        <pc:spChg chg="del">
          <ac:chgData name="Suhas Shirbavikar" userId="51cee0f4-3c96-4861-9ff6-641f4c21f38c" providerId="ADAL" clId="{E3C89229-3C42-41A1-9384-7CB96CACFBF1}" dt="2023-07-31T07:26:40.988" v="1274" actId="12084"/>
          <ac:spMkLst>
            <pc:docMk/>
            <pc:sldMk cId="925389676" sldId="4957"/>
            <ac:spMk id="2" creationId="{4DCD46D4-F26A-8152-63BC-ABEB59E13990}"/>
          </ac:spMkLst>
        </pc:spChg>
        <pc:graphicFrameChg chg="add mod">
          <ac:chgData name="Suhas Shirbavikar" userId="51cee0f4-3c96-4861-9ff6-641f4c21f38c" providerId="ADAL" clId="{E3C89229-3C42-41A1-9384-7CB96CACFBF1}" dt="2023-07-31T07:29:47.013" v="1279"/>
          <ac:graphicFrameMkLst>
            <pc:docMk/>
            <pc:sldMk cId="925389676" sldId="4957"/>
            <ac:graphicFrameMk id="4" creationId="{35A950F8-0628-6B7F-8A71-6D25E3FBD95E}"/>
          </ac:graphicFrameMkLst>
        </pc:graphicFrameChg>
      </pc:sldChg>
      <pc:sldChg chg="addSp delSp modSp new">
        <pc:chgData name="Suhas Shirbavikar" userId="51cee0f4-3c96-4861-9ff6-641f4c21f38c" providerId="ADAL" clId="{E3C89229-3C42-41A1-9384-7CB96CACFBF1}" dt="2023-07-31T07:33:18.528" v="1286"/>
        <pc:sldMkLst>
          <pc:docMk/>
          <pc:sldMk cId="457902104" sldId="4958"/>
        </pc:sldMkLst>
        <pc:spChg chg="del">
          <ac:chgData name="Suhas Shirbavikar" userId="51cee0f4-3c96-4861-9ff6-641f4c21f38c" providerId="ADAL" clId="{E3C89229-3C42-41A1-9384-7CB96CACFBF1}" dt="2023-07-31T07:29:57.004" v="1281" actId="12084"/>
          <ac:spMkLst>
            <pc:docMk/>
            <pc:sldMk cId="457902104" sldId="4958"/>
            <ac:spMk id="2" creationId="{448F9EF0-3491-5652-3DF8-61DDF6D53EBF}"/>
          </ac:spMkLst>
        </pc:spChg>
        <pc:graphicFrameChg chg="add mod">
          <ac:chgData name="Suhas Shirbavikar" userId="51cee0f4-3c96-4861-9ff6-641f4c21f38c" providerId="ADAL" clId="{E3C89229-3C42-41A1-9384-7CB96CACFBF1}" dt="2023-07-31T07:33:18.528" v="1286"/>
          <ac:graphicFrameMkLst>
            <pc:docMk/>
            <pc:sldMk cId="457902104" sldId="4958"/>
            <ac:graphicFrameMk id="4" creationId="{E66073A1-914C-0233-322F-81BA374A481B}"/>
          </ac:graphicFrameMkLst>
        </pc:graphicFrameChg>
      </pc:sldChg>
      <pc:sldChg chg="addSp delSp modSp new mod">
        <pc:chgData name="Suhas Shirbavikar" userId="51cee0f4-3c96-4861-9ff6-641f4c21f38c" providerId="ADAL" clId="{E3C89229-3C42-41A1-9384-7CB96CACFBF1}" dt="2023-07-31T07:40:51.636" v="1294" actId="207"/>
        <pc:sldMkLst>
          <pc:docMk/>
          <pc:sldMk cId="667559340" sldId="4959"/>
        </pc:sldMkLst>
        <pc:spChg chg="add del">
          <ac:chgData name="Suhas Shirbavikar" userId="51cee0f4-3c96-4861-9ff6-641f4c21f38c" providerId="ADAL" clId="{E3C89229-3C42-41A1-9384-7CB96CACFBF1}" dt="2023-07-31T07:34:17.365" v="1291" actId="3680"/>
          <ac:spMkLst>
            <pc:docMk/>
            <pc:sldMk cId="667559340" sldId="4959"/>
            <ac:spMk id="2" creationId="{2636FEC0-D64B-EEFC-CA7B-045F5CC3E76A}"/>
          </ac:spMkLst>
        </pc:spChg>
        <pc:spChg chg="mod">
          <ac:chgData name="Suhas Shirbavikar" userId="51cee0f4-3c96-4861-9ff6-641f4c21f38c" providerId="ADAL" clId="{E3C89229-3C42-41A1-9384-7CB96CACFBF1}" dt="2023-07-31T07:40:51.636" v="1294" actId="207"/>
          <ac:spMkLst>
            <pc:docMk/>
            <pc:sldMk cId="667559340" sldId="4959"/>
            <ac:spMk id="3" creationId="{7497A7F0-8C82-010C-4404-861E843ED315}"/>
          </ac:spMkLst>
        </pc:spChg>
        <pc:graphicFrameChg chg="add del mod ord modGraphic">
          <ac:chgData name="Suhas Shirbavikar" userId="51cee0f4-3c96-4861-9ff6-641f4c21f38c" providerId="ADAL" clId="{E3C89229-3C42-41A1-9384-7CB96CACFBF1}" dt="2023-07-31T07:34:17.365" v="1291" actId="3680"/>
          <ac:graphicFrameMkLst>
            <pc:docMk/>
            <pc:sldMk cId="667559340" sldId="4959"/>
            <ac:graphicFrameMk id="4" creationId="{9AA48C1C-D1B5-5F4D-2C87-B926D4D73020}"/>
          </ac:graphicFrameMkLst>
        </pc:graphicFrameChg>
      </pc:sldChg>
      <pc:sldChg chg="modSp new mod">
        <pc:chgData name="Suhas Shirbavikar" userId="51cee0f4-3c96-4861-9ff6-641f4c21f38c" providerId="ADAL" clId="{E3C89229-3C42-41A1-9384-7CB96CACFBF1}" dt="2023-07-31T08:51:42.824" v="1296" actId="20577"/>
        <pc:sldMkLst>
          <pc:docMk/>
          <pc:sldMk cId="917744080" sldId="4960"/>
        </pc:sldMkLst>
        <pc:spChg chg="mod">
          <ac:chgData name="Suhas Shirbavikar" userId="51cee0f4-3c96-4861-9ff6-641f4c21f38c" providerId="ADAL" clId="{E3C89229-3C42-41A1-9384-7CB96CACFBF1}" dt="2023-07-31T08:51:42.824" v="1296" actId="20577"/>
          <ac:spMkLst>
            <pc:docMk/>
            <pc:sldMk cId="917744080" sldId="4960"/>
            <ac:spMk id="2" creationId="{9A9A20F8-0554-A791-D122-D2E4B7CDA72E}"/>
          </ac:spMkLst>
        </pc:spChg>
        <pc:spChg chg="mod">
          <ac:chgData name="Suhas Shirbavikar" userId="51cee0f4-3c96-4861-9ff6-641f4c21f38c" providerId="ADAL" clId="{E3C89229-3C42-41A1-9384-7CB96CACFBF1}" dt="2023-07-31T07:40:45.065" v="1293"/>
          <ac:spMkLst>
            <pc:docMk/>
            <pc:sldMk cId="917744080" sldId="4960"/>
            <ac:spMk id="3" creationId="{C230D12F-A2A3-9155-4D53-AE2D8D801761}"/>
          </ac:spMkLst>
        </pc:spChg>
      </pc:sldChg>
      <pc:sldChg chg="addSp delSp modSp new mod modClrScheme chgLayout">
        <pc:chgData name="Suhas Shirbavikar" userId="51cee0f4-3c96-4861-9ff6-641f4c21f38c" providerId="ADAL" clId="{E3C89229-3C42-41A1-9384-7CB96CACFBF1}" dt="2023-07-31T08:56:11.516" v="1345" actId="26606"/>
        <pc:sldMkLst>
          <pc:docMk/>
          <pc:sldMk cId="439183849" sldId="4961"/>
        </pc:sldMkLst>
        <pc:spChg chg="del">
          <ac:chgData name="Suhas Shirbavikar" userId="51cee0f4-3c96-4861-9ff6-641f4c21f38c" providerId="ADAL" clId="{E3C89229-3C42-41A1-9384-7CB96CACFBF1}" dt="2023-07-31T08:52:19.259" v="1298" actId="12084"/>
          <ac:spMkLst>
            <pc:docMk/>
            <pc:sldMk cId="439183849" sldId="4961"/>
            <ac:spMk id="2" creationId="{36AE8867-7465-65C4-5F66-C0EF8A6A9620}"/>
          </ac:spMkLst>
        </pc:spChg>
        <pc:spChg chg="del">
          <ac:chgData name="Suhas Shirbavikar" userId="51cee0f4-3c96-4861-9ff6-641f4c21f38c" providerId="ADAL" clId="{E3C89229-3C42-41A1-9384-7CB96CACFBF1}" dt="2023-07-31T08:55:44.422" v="1327" actId="26606"/>
          <ac:spMkLst>
            <pc:docMk/>
            <pc:sldMk cId="439183849" sldId="4961"/>
            <ac:spMk id="3" creationId="{20BB4A7B-0FCE-4DB4-99B0-3EFE710BB198}"/>
          </ac:spMkLst>
        </pc:spChg>
        <pc:spChg chg="add del mod">
          <ac:chgData name="Suhas Shirbavikar" userId="51cee0f4-3c96-4861-9ff6-641f4c21f38c" providerId="ADAL" clId="{E3C89229-3C42-41A1-9384-7CB96CACFBF1}" dt="2023-07-31T08:54:13.712" v="1317" actId="33987"/>
          <ac:spMkLst>
            <pc:docMk/>
            <pc:sldMk cId="439183849" sldId="4961"/>
            <ac:spMk id="5" creationId="{B5190403-2371-7D95-D05C-E23C11A24A50}"/>
          </ac:spMkLst>
        </pc:spChg>
        <pc:spChg chg="add mod">
          <ac:chgData name="Suhas Shirbavikar" userId="51cee0f4-3c96-4861-9ff6-641f4c21f38c" providerId="ADAL" clId="{E3C89229-3C42-41A1-9384-7CB96CACFBF1}" dt="2023-07-31T08:56:11.516" v="1345" actId="26606"/>
          <ac:spMkLst>
            <pc:docMk/>
            <pc:sldMk cId="439183849" sldId="4961"/>
            <ac:spMk id="9" creationId="{38BEBAE0-802B-28F7-AED1-3425EEF4AD4A}"/>
          </ac:spMkLst>
        </pc:spChg>
        <pc:graphicFrameChg chg="add mod modGraphic">
          <ac:chgData name="Suhas Shirbavikar" userId="51cee0f4-3c96-4861-9ff6-641f4c21f38c" providerId="ADAL" clId="{E3C89229-3C42-41A1-9384-7CB96CACFBF1}" dt="2023-07-31T08:56:11.516" v="1345" actId="26606"/>
          <ac:graphicFrameMkLst>
            <pc:docMk/>
            <pc:sldMk cId="439183849" sldId="4961"/>
            <ac:graphicFrameMk id="4" creationId="{A6C91D78-686B-955D-D639-85B5D1777CCD}"/>
          </ac:graphicFrameMkLst>
        </pc:graphicFrameChg>
      </pc:sldChg>
      <pc:sldChg chg="addSp delSp modSp new mod">
        <pc:chgData name="Suhas Shirbavikar" userId="51cee0f4-3c96-4861-9ff6-641f4c21f38c" providerId="ADAL" clId="{E3C89229-3C42-41A1-9384-7CB96CACFBF1}" dt="2023-07-31T09:12:01.033" v="1360" actId="478"/>
        <pc:sldMkLst>
          <pc:docMk/>
          <pc:sldMk cId="92297659" sldId="4962"/>
        </pc:sldMkLst>
        <pc:spChg chg="del">
          <ac:chgData name="Suhas Shirbavikar" userId="51cee0f4-3c96-4861-9ff6-641f4c21f38c" providerId="ADAL" clId="{E3C89229-3C42-41A1-9384-7CB96CACFBF1}" dt="2023-07-31T08:57:05.822" v="1349" actId="12084"/>
          <ac:spMkLst>
            <pc:docMk/>
            <pc:sldMk cId="92297659" sldId="4962"/>
            <ac:spMk id="2" creationId="{7CCC49A8-FB2A-2F2B-4119-7B969BD08FAC}"/>
          </ac:spMkLst>
        </pc:spChg>
        <pc:spChg chg="mod">
          <ac:chgData name="Suhas Shirbavikar" userId="51cee0f4-3c96-4861-9ff6-641f4c21f38c" providerId="ADAL" clId="{E3C89229-3C42-41A1-9384-7CB96CACFBF1}" dt="2023-07-31T09:03:07.077" v="1353" actId="20577"/>
          <ac:spMkLst>
            <pc:docMk/>
            <pc:sldMk cId="92297659" sldId="4962"/>
            <ac:spMk id="3" creationId="{04941399-4922-181C-C4BC-304D797557AD}"/>
          </ac:spMkLst>
        </pc:spChg>
        <pc:graphicFrameChg chg="add mod">
          <ac:chgData name="Suhas Shirbavikar" userId="51cee0f4-3c96-4861-9ff6-641f4c21f38c" providerId="ADAL" clId="{E3C89229-3C42-41A1-9384-7CB96CACFBF1}" dt="2023-07-31T09:12:01.033" v="1360" actId="478"/>
          <ac:graphicFrameMkLst>
            <pc:docMk/>
            <pc:sldMk cId="92297659" sldId="4962"/>
            <ac:graphicFrameMk id="4" creationId="{5F361864-1158-0F40-FFA4-66D4988945E5}"/>
          </ac:graphicFrameMkLst>
        </pc:graphicFrameChg>
      </pc:sldChg>
      <pc:sldChg chg="addSp delSp modSp new mod modNotesTx">
        <pc:chgData name="Suhas Shirbavikar" userId="51cee0f4-3c96-4861-9ff6-641f4c21f38c" providerId="ADAL" clId="{E3C89229-3C42-41A1-9384-7CB96CACFBF1}" dt="2023-07-31T09:20:41.419" v="1369" actId="20577"/>
        <pc:sldMkLst>
          <pc:docMk/>
          <pc:sldMk cId="992378036" sldId="4963"/>
        </pc:sldMkLst>
        <pc:spChg chg="del">
          <ac:chgData name="Suhas Shirbavikar" userId="51cee0f4-3c96-4861-9ff6-641f4c21f38c" providerId="ADAL" clId="{E3C89229-3C42-41A1-9384-7CB96CACFBF1}" dt="2023-07-31T09:14:53.121" v="1364" actId="12084"/>
          <ac:spMkLst>
            <pc:docMk/>
            <pc:sldMk cId="992378036" sldId="4963"/>
            <ac:spMk id="2" creationId="{A0D2ACA2-C3DE-EF85-7644-A1D362ED5C11}"/>
          </ac:spMkLst>
        </pc:spChg>
        <pc:spChg chg="mod">
          <ac:chgData name="Suhas Shirbavikar" userId="51cee0f4-3c96-4861-9ff6-641f4c21f38c" providerId="ADAL" clId="{E3C89229-3C42-41A1-9384-7CB96CACFBF1}" dt="2023-07-31T09:14:09.864" v="1363" actId="207"/>
          <ac:spMkLst>
            <pc:docMk/>
            <pc:sldMk cId="992378036" sldId="4963"/>
            <ac:spMk id="3" creationId="{D147D657-5873-B6A8-5F8F-8D83CF96B262}"/>
          </ac:spMkLst>
        </pc:spChg>
        <pc:graphicFrameChg chg="add mod">
          <ac:chgData name="Suhas Shirbavikar" userId="51cee0f4-3c96-4861-9ff6-641f4c21f38c" providerId="ADAL" clId="{E3C89229-3C42-41A1-9384-7CB96CACFBF1}" dt="2023-07-31T09:14:55.668" v="1365"/>
          <ac:graphicFrameMkLst>
            <pc:docMk/>
            <pc:sldMk cId="992378036" sldId="4963"/>
            <ac:graphicFrameMk id="4" creationId="{967F8773-E514-A314-DC15-E9C1D485250F}"/>
          </ac:graphicFrameMkLst>
        </pc:graphicFrameChg>
      </pc:sldChg>
      <pc:sldChg chg="addSp delSp modSp new mod">
        <pc:chgData name="Suhas Shirbavikar" userId="51cee0f4-3c96-4861-9ff6-641f4c21f38c" providerId="ADAL" clId="{E3C89229-3C42-41A1-9384-7CB96CACFBF1}" dt="2023-07-31T09:22:04.091" v="1379"/>
        <pc:sldMkLst>
          <pc:docMk/>
          <pc:sldMk cId="3148168381" sldId="4964"/>
        </pc:sldMkLst>
        <pc:spChg chg="add del mod">
          <ac:chgData name="Suhas Shirbavikar" userId="51cee0f4-3c96-4861-9ff6-641f4c21f38c" providerId="ADAL" clId="{E3C89229-3C42-41A1-9384-7CB96CACFBF1}" dt="2023-07-31T09:21:48.832" v="1376" actId="12084"/>
          <ac:spMkLst>
            <pc:docMk/>
            <pc:sldMk cId="3148168381" sldId="4964"/>
            <ac:spMk id="2" creationId="{4074CE27-8217-02AB-B5C2-E60822C5FA8D}"/>
          </ac:spMkLst>
        </pc:spChg>
        <pc:spChg chg="mod">
          <ac:chgData name="Suhas Shirbavikar" userId="51cee0f4-3c96-4861-9ff6-641f4c21f38c" providerId="ADAL" clId="{E3C89229-3C42-41A1-9384-7CB96CACFBF1}" dt="2023-07-31T09:21:13.638" v="1371"/>
          <ac:spMkLst>
            <pc:docMk/>
            <pc:sldMk cId="3148168381" sldId="4964"/>
            <ac:spMk id="3" creationId="{DB90461B-72BB-AF29-D75A-6BE9CFE6A53B}"/>
          </ac:spMkLst>
        </pc:spChg>
        <pc:graphicFrameChg chg="add del mod">
          <ac:chgData name="Suhas Shirbavikar" userId="51cee0f4-3c96-4861-9ff6-641f4c21f38c" providerId="ADAL" clId="{E3C89229-3C42-41A1-9384-7CB96CACFBF1}" dt="2023-07-31T09:21:43.334" v="1374" actId="12084"/>
          <ac:graphicFrameMkLst>
            <pc:docMk/>
            <pc:sldMk cId="3148168381" sldId="4964"/>
            <ac:graphicFrameMk id="4" creationId="{0B8A9D34-AB3D-5425-0F5F-3CA793189F7D}"/>
          </ac:graphicFrameMkLst>
        </pc:graphicFrameChg>
        <pc:graphicFrameChg chg="add mod modGraphic">
          <ac:chgData name="Suhas Shirbavikar" userId="51cee0f4-3c96-4861-9ff6-641f4c21f38c" providerId="ADAL" clId="{E3C89229-3C42-41A1-9384-7CB96CACFBF1}" dt="2023-07-31T09:22:04.091" v="1379"/>
          <ac:graphicFrameMkLst>
            <pc:docMk/>
            <pc:sldMk cId="3148168381" sldId="4964"/>
            <ac:graphicFrameMk id="5" creationId="{0FF4908C-6B0E-872F-57FD-C0A84C2C9747}"/>
          </ac:graphicFrameMkLst>
        </pc:graphicFrameChg>
      </pc:sldChg>
      <pc:sldChg chg="addSp delSp modSp new mod modNotesTx">
        <pc:chgData name="Suhas Shirbavikar" userId="51cee0f4-3c96-4861-9ff6-641f4c21f38c" providerId="ADAL" clId="{E3C89229-3C42-41A1-9384-7CB96CACFBF1}" dt="2023-07-31T09:35:54.829" v="1407" actId="20577"/>
        <pc:sldMkLst>
          <pc:docMk/>
          <pc:sldMk cId="235890851" sldId="4965"/>
        </pc:sldMkLst>
        <pc:spChg chg="del">
          <ac:chgData name="Suhas Shirbavikar" userId="51cee0f4-3c96-4861-9ff6-641f4c21f38c" providerId="ADAL" clId="{E3C89229-3C42-41A1-9384-7CB96CACFBF1}" dt="2023-07-31T09:24:45.231" v="1384" actId="12084"/>
          <ac:spMkLst>
            <pc:docMk/>
            <pc:sldMk cId="235890851" sldId="4965"/>
            <ac:spMk id="2" creationId="{7F60F4B1-E371-77CA-06A2-AE0838301201}"/>
          </ac:spMkLst>
        </pc:spChg>
        <pc:spChg chg="add del mod">
          <ac:chgData name="Suhas Shirbavikar" userId="51cee0f4-3c96-4861-9ff6-641f4c21f38c" providerId="ADAL" clId="{E3C89229-3C42-41A1-9384-7CB96CACFBF1}" dt="2023-07-31T09:24:40.784" v="1383" actId="12084"/>
          <ac:spMkLst>
            <pc:docMk/>
            <pc:sldMk cId="235890851" sldId="4965"/>
            <ac:spMk id="3" creationId="{CF4C2578-62A4-8FDB-175C-F269B850B980}"/>
          </ac:spMkLst>
        </pc:spChg>
        <pc:graphicFrameChg chg="add del mod">
          <ac:chgData name="Suhas Shirbavikar" userId="51cee0f4-3c96-4861-9ff6-641f4c21f38c" providerId="ADAL" clId="{E3C89229-3C42-41A1-9384-7CB96CACFBF1}" dt="2023-07-31T09:24:40.784" v="1383" actId="12084"/>
          <ac:graphicFrameMkLst>
            <pc:docMk/>
            <pc:sldMk cId="235890851" sldId="4965"/>
            <ac:graphicFrameMk id="4" creationId="{095483D3-9AE2-6801-20BA-CA494A84FE57}"/>
          </ac:graphicFrameMkLst>
        </pc:graphicFrameChg>
        <pc:graphicFrameChg chg="add mod">
          <ac:chgData name="Suhas Shirbavikar" userId="51cee0f4-3c96-4861-9ff6-641f4c21f38c" providerId="ADAL" clId="{E3C89229-3C42-41A1-9384-7CB96CACFBF1}" dt="2023-07-31T09:35:54.829" v="1407" actId="20577"/>
          <ac:graphicFrameMkLst>
            <pc:docMk/>
            <pc:sldMk cId="235890851" sldId="4965"/>
            <ac:graphicFrameMk id="5" creationId="{762BF968-3697-01D6-3566-16BF3E3DFBE9}"/>
          </ac:graphicFrameMkLst>
        </pc:graphicFrameChg>
      </pc:sldChg>
      <pc:sldChg chg="addSp delSp modSp new mod">
        <pc:chgData name="Suhas Shirbavikar" userId="51cee0f4-3c96-4861-9ff6-641f4c21f38c" providerId="ADAL" clId="{E3C89229-3C42-41A1-9384-7CB96CACFBF1}" dt="2023-07-31T09:52:01.303" v="1435"/>
        <pc:sldMkLst>
          <pc:docMk/>
          <pc:sldMk cId="443950202" sldId="4966"/>
        </pc:sldMkLst>
        <pc:spChg chg="del">
          <ac:chgData name="Suhas Shirbavikar" userId="51cee0f4-3c96-4861-9ff6-641f4c21f38c" providerId="ADAL" clId="{E3C89229-3C42-41A1-9384-7CB96CACFBF1}" dt="2023-07-31T09:26:50.081" v="1391" actId="12084"/>
          <ac:spMkLst>
            <pc:docMk/>
            <pc:sldMk cId="443950202" sldId="4966"/>
            <ac:spMk id="2" creationId="{60245B6A-395E-8F8C-452A-FB6FB0D0C48E}"/>
          </ac:spMkLst>
        </pc:spChg>
        <pc:spChg chg="add del mod">
          <ac:chgData name="Suhas Shirbavikar" userId="51cee0f4-3c96-4861-9ff6-641f4c21f38c" providerId="ADAL" clId="{E3C89229-3C42-41A1-9384-7CB96CACFBF1}" dt="2023-07-31T09:26:40.868" v="1390" actId="12084"/>
          <ac:spMkLst>
            <pc:docMk/>
            <pc:sldMk cId="443950202" sldId="4966"/>
            <ac:spMk id="3" creationId="{7C87434C-04FC-EE2B-E060-91E22AB10215}"/>
          </ac:spMkLst>
        </pc:spChg>
        <pc:graphicFrameChg chg="add del mod">
          <ac:chgData name="Suhas Shirbavikar" userId="51cee0f4-3c96-4861-9ff6-641f4c21f38c" providerId="ADAL" clId="{E3C89229-3C42-41A1-9384-7CB96CACFBF1}" dt="2023-07-31T09:26:40.868" v="1390" actId="12084"/>
          <ac:graphicFrameMkLst>
            <pc:docMk/>
            <pc:sldMk cId="443950202" sldId="4966"/>
            <ac:graphicFrameMk id="4" creationId="{8CF70CE4-4556-D680-4AD1-60B9BD3EE62B}"/>
          </ac:graphicFrameMkLst>
        </pc:graphicFrameChg>
        <pc:graphicFrameChg chg="add mod">
          <ac:chgData name="Suhas Shirbavikar" userId="51cee0f4-3c96-4861-9ff6-641f4c21f38c" providerId="ADAL" clId="{E3C89229-3C42-41A1-9384-7CB96CACFBF1}" dt="2023-07-31T09:52:01.303" v="1435"/>
          <ac:graphicFrameMkLst>
            <pc:docMk/>
            <pc:sldMk cId="443950202" sldId="4966"/>
            <ac:graphicFrameMk id="5" creationId="{75EC81E5-F1EF-5260-C843-4FA5AD9D16F0}"/>
          </ac:graphicFrameMkLst>
        </pc:graphicFrameChg>
      </pc:sldChg>
      <pc:sldChg chg="addSp delSp modSp new mod modNotesTx">
        <pc:chgData name="Suhas Shirbavikar" userId="51cee0f4-3c96-4861-9ff6-641f4c21f38c" providerId="ADAL" clId="{E3C89229-3C42-41A1-9384-7CB96CACFBF1}" dt="2023-07-31T09:58:04.349" v="1440" actId="20577"/>
        <pc:sldMkLst>
          <pc:docMk/>
          <pc:sldMk cId="2135350156" sldId="4967"/>
        </pc:sldMkLst>
        <pc:spChg chg="del mod">
          <ac:chgData name="Suhas Shirbavikar" userId="51cee0f4-3c96-4861-9ff6-641f4c21f38c" providerId="ADAL" clId="{E3C89229-3C42-41A1-9384-7CB96CACFBF1}" dt="2023-07-31T09:27:50.658" v="1399" actId="12084"/>
          <ac:spMkLst>
            <pc:docMk/>
            <pc:sldMk cId="2135350156" sldId="4967"/>
            <ac:spMk id="2" creationId="{C6068FCF-53CA-A737-214B-ACB2B4B5245E}"/>
          </ac:spMkLst>
        </pc:spChg>
        <pc:spChg chg="mod">
          <ac:chgData name="Suhas Shirbavikar" userId="51cee0f4-3c96-4861-9ff6-641f4c21f38c" providerId="ADAL" clId="{E3C89229-3C42-41A1-9384-7CB96CACFBF1}" dt="2023-07-31T09:27:25.131" v="1397" actId="20577"/>
          <ac:spMkLst>
            <pc:docMk/>
            <pc:sldMk cId="2135350156" sldId="4967"/>
            <ac:spMk id="3" creationId="{F786CFC8-B4BF-E6D8-8CB6-55EECB4C63E3}"/>
          </ac:spMkLst>
        </pc:spChg>
        <pc:graphicFrameChg chg="add mod">
          <ac:chgData name="Suhas Shirbavikar" userId="51cee0f4-3c96-4861-9ff6-641f4c21f38c" providerId="ADAL" clId="{E3C89229-3C42-41A1-9384-7CB96CACFBF1}" dt="2023-07-31T09:27:50.658" v="1399" actId="12084"/>
          <ac:graphicFrameMkLst>
            <pc:docMk/>
            <pc:sldMk cId="2135350156" sldId="4967"/>
            <ac:graphicFrameMk id="4" creationId="{26FAE1B2-FA7F-94D8-6209-8ECBE45FCEE0}"/>
          </ac:graphicFrameMkLst>
        </pc:graphicFrameChg>
      </pc:sldChg>
      <pc:sldChg chg="addSp delSp modSp new mod">
        <pc:chgData name="Suhas Shirbavikar" userId="51cee0f4-3c96-4861-9ff6-641f4c21f38c" providerId="ADAL" clId="{E3C89229-3C42-41A1-9384-7CB96CACFBF1}" dt="2023-07-31T09:40:16.548" v="1434" actId="20577"/>
        <pc:sldMkLst>
          <pc:docMk/>
          <pc:sldMk cId="3916651817" sldId="4968"/>
        </pc:sldMkLst>
        <pc:spChg chg="del">
          <ac:chgData name="Suhas Shirbavikar" userId="51cee0f4-3c96-4861-9ff6-641f4c21f38c" providerId="ADAL" clId="{E3C89229-3C42-41A1-9384-7CB96CACFBF1}" dt="2023-07-31T09:36:42.276" v="1409" actId="12084"/>
          <ac:spMkLst>
            <pc:docMk/>
            <pc:sldMk cId="3916651817" sldId="4968"/>
            <ac:spMk id="2" creationId="{C2E9F226-B4B2-D321-3F55-0484E6DBDFAC}"/>
          </ac:spMkLst>
        </pc:spChg>
        <pc:spChg chg="mod">
          <ac:chgData name="Suhas Shirbavikar" userId="51cee0f4-3c96-4861-9ff6-641f4c21f38c" providerId="ADAL" clId="{E3C89229-3C42-41A1-9384-7CB96CACFBF1}" dt="2023-07-31T09:38:02.308" v="1420" actId="20577"/>
          <ac:spMkLst>
            <pc:docMk/>
            <pc:sldMk cId="3916651817" sldId="4968"/>
            <ac:spMk id="3" creationId="{9E8A0C87-47AD-1798-F665-64D98169310D}"/>
          </ac:spMkLst>
        </pc:spChg>
        <pc:graphicFrameChg chg="add mod">
          <ac:chgData name="Suhas Shirbavikar" userId="51cee0f4-3c96-4861-9ff6-641f4c21f38c" providerId="ADAL" clId="{E3C89229-3C42-41A1-9384-7CB96CACFBF1}" dt="2023-07-31T09:40:16.548" v="1434" actId="20577"/>
          <ac:graphicFrameMkLst>
            <pc:docMk/>
            <pc:sldMk cId="3916651817" sldId="4968"/>
            <ac:graphicFrameMk id="4" creationId="{1671BC44-4CB0-76FE-EC60-C50B160E95D4}"/>
          </ac:graphicFrameMkLst>
        </pc:graphicFrameChg>
      </pc:sldChg>
      <pc:sldChg chg="addSp delSp modSp new mod">
        <pc:chgData name="Suhas Shirbavikar" userId="51cee0f4-3c96-4861-9ff6-641f4c21f38c" providerId="ADAL" clId="{E3C89229-3C42-41A1-9384-7CB96CACFBF1}" dt="2023-07-31T10:04:22.091" v="1466" actId="255"/>
        <pc:sldMkLst>
          <pc:docMk/>
          <pc:sldMk cId="979394481" sldId="4969"/>
        </pc:sldMkLst>
        <pc:spChg chg="del">
          <ac:chgData name="Suhas Shirbavikar" userId="51cee0f4-3c96-4861-9ff6-641f4c21f38c" providerId="ADAL" clId="{E3C89229-3C42-41A1-9384-7CB96CACFBF1}" dt="2023-07-31T09:59:36.569" v="1442" actId="12084"/>
          <ac:spMkLst>
            <pc:docMk/>
            <pc:sldMk cId="979394481" sldId="4969"/>
            <ac:spMk id="2" creationId="{F380961C-A1C8-C4A9-C7DD-8A5BFBDE4912}"/>
          </ac:spMkLst>
        </pc:spChg>
        <pc:spChg chg="mod">
          <ac:chgData name="Suhas Shirbavikar" userId="51cee0f4-3c96-4861-9ff6-641f4c21f38c" providerId="ADAL" clId="{E3C89229-3C42-41A1-9384-7CB96CACFBF1}" dt="2023-07-31T10:03:30.547" v="1463"/>
          <ac:spMkLst>
            <pc:docMk/>
            <pc:sldMk cId="979394481" sldId="4969"/>
            <ac:spMk id="3" creationId="{64AFA290-B654-B305-E4D4-C18FC51A9D8A}"/>
          </ac:spMkLst>
        </pc:spChg>
        <pc:graphicFrameChg chg="add mod">
          <ac:chgData name="Suhas Shirbavikar" userId="51cee0f4-3c96-4861-9ff6-641f4c21f38c" providerId="ADAL" clId="{E3C89229-3C42-41A1-9384-7CB96CACFBF1}" dt="2023-07-31T10:04:22.091" v="1466" actId="255"/>
          <ac:graphicFrameMkLst>
            <pc:docMk/>
            <pc:sldMk cId="979394481" sldId="4969"/>
            <ac:graphicFrameMk id="4" creationId="{5840E114-2BC0-7AF1-5C92-539CEF8278B4}"/>
          </ac:graphicFrameMkLst>
        </pc:graphicFrameChg>
      </pc:sldChg>
      <pc:sldChg chg="addSp delSp modSp new del mod modClrScheme chgLayout">
        <pc:chgData name="Suhas Shirbavikar" userId="51cee0f4-3c96-4861-9ff6-641f4c21f38c" providerId="ADAL" clId="{E3C89229-3C42-41A1-9384-7CB96CACFBF1}" dt="2023-07-31T10:02:26.944" v="1455" actId="47"/>
        <pc:sldMkLst>
          <pc:docMk/>
          <pc:sldMk cId="1733934342" sldId="4970"/>
        </pc:sldMkLst>
        <pc:spChg chg="del mod">
          <ac:chgData name="Suhas Shirbavikar" userId="51cee0f4-3c96-4861-9ff6-641f4c21f38c" providerId="ADAL" clId="{E3C89229-3C42-41A1-9384-7CB96CACFBF1}" dt="2023-07-31T10:00:43.598" v="1449" actId="12084"/>
          <ac:spMkLst>
            <pc:docMk/>
            <pc:sldMk cId="1733934342" sldId="4970"/>
            <ac:spMk id="2" creationId="{6B079ADA-2EB1-26A1-F4F8-22F017B1B95D}"/>
          </ac:spMkLst>
        </pc:spChg>
        <pc:spChg chg="add del">
          <ac:chgData name="Suhas Shirbavikar" userId="51cee0f4-3c96-4861-9ff6-641f4c21f38c" providerId="ADAL" clId="{E3C89229-3C42-41A1-9384-7CB96CACFBF1}" dt="2023-07-31T10:01:11.627" v="1452" actId="26606"/>
          <ac:spMkLst>
            <pc:docMk/>
            <pc:sldMk cId="1733934342" sldId="4970"/>
            <ac:spMk id="3" creationId="{4B1D4CCF-0527-12EC-63F1-6E69EA9D3762}"/>
          </ac:spMkLst>
        </pc:spChg>
        <pc:spChg chg="add del mod">
          <ac:chgData name="Suhas Shirbavikar" userId="51cee0f4-3c96-4861-9ff6-641f4c21f38c" providerId="ADAL" clId="{E3C89229-3C42-41A1-9384-7CB96CACFBF1}" dt="2023-07-31T10:01:18.288" v="1453" actId="12084"/>
          <ac:spMkLst>
            <pc:docMk/>
            <pc:sldMk cId="1733934342" sldId="4970"/>
            <ac:spMk id="5" creationId="{B9624314-1E4C-621D-D6C2-B618C563BBE8}"/>
          </ac:spMkLst>
        </pc:spChg>
        <pc:spChg chg="add del mod">
          <ac:chgData name="Suhas Shirbavikar" userId="51cee0f4-3c96-4861-9ff6-641f4c21f38c" providerId="ADAL" clId="{E3C89229-3C42-41A1-9384-7CB96CACFBF1}" dt="2023-07-31T10:01:11.627" v="1452" actId="26606"/>
          <ac:spMkLst>
            <pc:docMk/>
            <pc:sldMk cId="1733934342" sldId="4970"/>
            <ac:spMk id="11" creationId="{5561F749-E515-9DE3-2760-C913AD23EA17}"/>
          </ac:spMkLst>
        </pc:spChg>
        <pc:graphicFrameChg chg="add del mod">
          <ac:chgData name="Suhas Shirbavikar" userId="51cee0f4-3c96-4861-9ff6-641f4c21f38c" providerId="ADAL" clId="{E3C89229-3C42-41A1-9384-7CB96CACFBF1}" dt="2023-07-31T10:00:54.014" v="1450" actId="11529"/>
          <ac:graphicFrameMkLst>
            <pc:docMk/>
            <pc:sldMk cId="1733934342" sldId="4970"/>
            <ac:graphicFrameMk id="4" creationId="{69777D18-D547-2095-5A44-3F4EDD766407}"/>
          </ac:graphicFrameMkLst>
        </pc:graphicFrameChg>
        <pc:graphicFrameChg chg="add mod">
          <ac:chgData name="Suhas Shirbavikar" userId="51cee0f4-3c96-4861-9ff6-641f4c21f38c" providerId="ADAL" clId="{E3C89229-3C42-41A1-9384-7CB96CACFBF1}" dt="2023-07-31T10:02:03.324" v="1454" actId="13782"/>
          <ac:graphicFrameMkLst>
            <pc:docMk/>
            <pc:sldMk cId="1733934342" sldId="4970"/>
            <ac:graphicFrameMk id="6" creationId="{F870D58F-DA90-3E0D-929D-48EC906F9B9A}"/>
          </ac:graphicFrameMkLst>
        </pc:graphicFrameChg>
        <pc:graphicFrameChg chg="add del mod">
          <ac:chgData name="Suhas Shirbavikar" userId="51cee0f4-3c96-4861-9ff6-641f4c21f38c" providerId="ADAL" clId="{E3C89229-3C42-41A1-9384-7CB96CACFBF1}" dt="2023-07-31T10:01:11.627" v="1452" actId="26606"/>
          <ac:graphicFrameMkLst>
            <pc:docMk/>
            <pc:sldMk cId="1733934342" sldId="4970"/>
            <ac:graphicFrameMk id="7" creationId="{ED821FF3-35E9-A30A-160B-C2A1A87B5395}"/>
          </ac:graphicFrameMkLst>
        </pc:graphicFrameChg>
      </pc:sldChg>
      <pc:sldChg chg="addSp delSp modSp new mod">
        <pc:chgData name="Suhas Shirbavikar" userId="51cee0f4-3c96-4861-9ff6-641f4c21f38c" providerId="ADAL" clId="{E3C89229-3C42-41A1-9384-7CB96CACFBF1}" dt="2023-07-31T10:03:12.639" v="1462" actId="1076"/>
        <pc:sldMkLst>
          <pc:docMk/>
          <pc:sldMk cId="2159276079" sldId="4970"/>
        </pc:sldMkLst>
        <pc:spChg chg="del">
          <ac:chgData name="Suhas Shirbavikar" userId="51cee0f4-3c96-4861-9ff6-641f4c21f38c" providerId="ADAL" clId="{E3C89229-3C42-41A1-9384-7CB96CACFBF1}" dt="2023-07-31T10:02:55.396" v="1457" actId="22"/>
          <ac:spMkLst>
            <pc:docMk/>
            <pc:sldMk cId="2159276079" sldId="4970"/>
            <ac:spMk id="2" creationId="{1AB13A6E-4468-7CD9-2663-6BD99EFB9DF2}"/>
          </ac:spMkLst>
        </pc:spChg>
        <pc:spChg chg="del">
          <ac:chgData name="Suhas Shirbavikar" userId="51cee0f4-3c96-4861-9ff6-641f4c21f38c" providerId="ADAL" clId="{E3C89229-3C42-41A1-9384-7CB96CACFBF1}" dt="2023-07-31T10:02:59.664" v="1458" actId="26606"/>
          <ac:spMkLst>
            <pc:docMk/>
            <pc:sldMk cId="2159276079" sldId="4970"/>
            <ac:spMk id="3" creationId="{B474F886-FC30-99F8-444F-180C8AE92EFA}"/>
          </ac:spMkLst>
        </pc:spChg>
        <pc:picChg chg="add mod ord">
          <ac:chgData name="Suhas Shirbavikar" userId="51cee0f4-3c96-4861-9ff6-641f4c21f38c" providerId="ADAL" clId="{E3C89229-3C42-41A1-9384-7CB96CACFBF1}" dt="2023-07-31T10:03:12.639" v="1462" actId="1076"/>
          <ac:picMkLst>
            <pc:docMk/>
            <pc:sldMk cId="2159276079" sldId="4970"/>
            <ac:picMk id="5" creationId="{C995AC4C-D2CC-16EC-9191-65A8BC7BEB5C}"/>
          </ac:picMkLst>
        </pc:picChg>
      </pc:sldChg>
      <pc:sldChg chg="modSp new mod">
        <pc:chgData name="Suhas Shirbavikar" userId="51cee0f4-3c96-4861-9ff6-641f4c21f38c" providerId="ADAL" clId="{E3C89229-3C42-41A1-9384-7CB96CACFBF1}" dt="2023-07-31T10:06:28.917" v="1483" actId="20577"/>
        <pc:sldMkLst>
          <pc:docMk/>
          <pc:sldMk cId="1178314261" sldId="4971"/>
        </pc:sldMkLst>
        <pc:spChg chg="mod">
          <ac:chgData name="Suhas Shirbavikar" userId="51cee0f4-3c96-4861-9ff6-641f4c21f38c" providerId="ADAL" clId="{E3C89229-3C42-41A1-9384-7CB96CACFBF1}" dt="2023-07-31T10:06:19.101" v="1473" actId="20577"/>
          <ac:spMkLst>
            <pc:docMk/>
            <pc:sldMk cId="1178314261" sldId="4971"/>
            <ac:spMk id="2" creationId="{8B69D775-4DB4-97CD-CEEB-AEDA97733FD0}"/>
          </ac:spMkLst>
        </pc:spChg>
        <pc:spChg chg="mod">
          <ac:chgData name="Suhas Shirbavikar" userId="51cee0f4-3c96-4861-9ff6-641f4c21f38c" providerId="ADAL" clId="{E3C89229-3C42-41A1-9384-7CB96CACFBF1}" dt="2023-07-31T10:06:28.917" v="1483" actId="20577"/>
          <ac:spMkLst>
            <pc:docMk/>
            <pc:sldMk cId="1178314261" sldId="4971"/>
            <ac:spMk id="3" creationId="{0607E1CF-04EE-37D6-C4F9-A5B5C806628C}"/>
          </ac:spMkLst>
        </pc:spChg>
      </pc:sldChg>
      <pc:sldMasterChg chg="modSldLayout">
        <pc:chgData name="Suhas Shirbavikar" userId="51cee0f4-3c96-4861-9ff6-641f4c21f38c" providerId="ADAL" clId="{E3C89229-3C42-41A1-9384-7CB96CACFBF1}" dt="2023-07-31T00:48:01.659" v="686" actId="20577"/>
        <pc:sldMasterMkLst>
          <pc:docMk/>
          <pc:sldMasterMk cId="3222609451" sldId="2147483686"/>
        </pc:sldMasterMkLst>
        <pc:sldLayoutChg chg="modSp mod">
          <pc:chgData name="Suhas Shirbavikar" userId="51cee0f4-3c96-4861-9ff6-641f4c21f38c" providerId="ADAL" clId="{E3C89229-3C42-41A1-9384-7CB96CACFBF1}" dt="2023-07-31T00:48:01.659" v="686" actId="20577"/>
          <pc:sldLayoutMkLst>
            <pc:docMk/>
            <pc:sldMasterMk cId="3222609451" sldId="2147483686"/>
            <pc:sldLayoutMk cId="2296143041" sldId="2147483687"/>
          </pc:sldLayoutMkLst>
          <pc:spChg chg="mod">
            <ac:chgData name="Suhas Shirbavikar" userId="51cee0f4-3c96-4861-9ff6-641f4c21f38c" providerId="ADAL" clId="{E3C89229-3C42-41A1-9384-7CB96CACFBF1}" dt="2023-07-31T00:48:01.659" v="686" actId="20577"/>
            <ac:spMkLst>
              <pc:docMk/>
              <pc:sldMasterMk cId="3222609451" sldId="2147483686"/>
              <pc:sldLayoutMk cId="2296143041" sldId="2147483687"/>
              <ac:spMk id="4" creationId="{7374EE6E-5C65-90A3-7BCE-72D8F7483E5F}"/>
            </ac:spMkLst>
          </pc:spChg>
        </pc:sldLayoutChg>
      </pc:sldMasterChg>
    </pc:docChg>
  </pc:docChgLst>
  <pc:docChgLst>
    <pc:chgData name="Suhas Shirbavikar" userId="51cee0f4-3c96-4861-9ff6-641f4c21f38c" providerId="ADAL" clId="{99FD4CAF-0EA0-496A-B487-5FDED64D21D5}"/>
    <pc:docChg chg="undo custSel addSld delSld modSld sldOrd">
      <pc:chgData name="Suhas Shirbavikar" userId="51cee0f4-3c96-4861-9ff6-641f4c21f38c" providerId="ADAL" clId="{99FD4CAF-0EA0-496A-B487-5FDED64D21D5}" dt="2023-07-26T07:21:05.324" v="938" actId="22"/>
      <pc:docMkLst>
        <pc:docMk/>
      </pc:docMkLst>
      <pc:sldChg chg="addSp new mod">
        <pc:chgData name="Suhas Shirbavikar" userId="51cee0f4-3c96-4861-9ff6-641f4c21f38c" providerId="ADAL" clId="{99FD4CAF-0EA0-496A-B487-5FDED64D21D5}" dt="2023-07-04T05:35:35.133" v="287" actId="22"/>
        <pc:sldMkLst>
          <pc:docMk/>
          <pc:sldMk cId="1046813954" sldId="256"/>
        </pc:sldMkLst>
        <pc:picChg chg="add">
          <ac:chgData name="Suhas Shirbavikar" userId="51cee0f4-3c96-4861-9ff6-641f4c21f38c" providerId="ADAL" clId="{99FD4CAF-0EA0-496A-B487-5FDED64D21D5}" dt="2023-07-04T05:35:35.133" v="287" actId="22"/>
          <ac:picMkLst>
            <pc:docMk/>
            <pc:sldMk cId="1046813954" sldId="256"/>
            <ac:picMk id="5" creationId="{FCB63948-C46D-31E2-AB37-C1701FCC0A3D}"/>
          </ac:picMkLst>
        </pc:picChg>
      </pc:sldChg>
      <pc:sldChg chg="modSp new mod">
        <pc:chgData name="Suhas Shirbavikar" userId="51cee0f4-3c96-4861-9ff6-641f4c21f38c" providerId="ADAL" clId="{99FD4CAF-0EA0-496A-B487-5FDED64D21D5}" dt="2023-07-04T01:37:10.373" v="159" actId="5793"/>
        <pc:sldMkLst>
          <pc:docMk/>
          <pc:sldMk cId="972984689" sldId="257"/>
        </pc:sldMkLst>
        <pc:spChg chg="mod">
          <ac:chgData name="Suhas Shirbavikar" userId="51cee0f4-3c96-4861-9ff6-641f4c21f38c" providerId="ADAL" clId="{99FD4CAF-0EA0-496A-B487-5FDED64D21D5}" dt="2023-07-04T01:37:10.373" v="159" actId="5793"/>
          <ac:spMkLst>
            <pc:docMk/>
            <pc:sldMk cId="972984689" sldId="257"/>
            <ac:spMk id="2" creationId="{6AABBD6F-2EA4-402E-1AE8-64A1C35E9F8C}"/>
          </ac:spMkLst>
        </pc:spChg>
        <pc:spChg chg="mod">
          <ac:chgData name="Suhas Shirbavikar" userId="51cee0f4-3c96-4861-9ff6-641f4c21f38c" providerId="ADAL" clId="{99FD4CAF-0EA0-496A-B487-5FDED64D21D5}" dt="2023-07-04T01:36:42.678" v="144" actId="20577"/>
          <ac:spMkLst>
            <pc:docMk/>
            <pc:sldMk cId="972984689" sldId="257"/>
            <ac:spMk id="3" creationId="{0F927FD3-DBF1-CE7F-EC2F-FBBD3C52B5F6}"/>
          </ac:spMkLst>
        </pc:spChg>
      </pc:sldChg>
      <pc:sldChg chg="modSp new mod">
        <pc:chgData name="Suhas Shirbavikar" userId="51cee0f4-3c96-4861-9ff6-641f4c21f38c" providerId="ADAL" clId="{99FD4CAF-0EA0-496A-B487-5FDED64D21D5}" dt="2023-07-04T01:30:42.554" v="61" actId="20577"/>
        <pc:sldMkLst>
          <pc:docMk/>
          <pc:sldMk cId="836209821" sldId="258"/>
        </pc:sldMkLst>
        <pc:spChg chg="mod">
          <ac:chgData name="Suhas Shirbavikar" userId="51cee0f4-3c96-4861-9ff6-641f4c21f38c" providerId="ADAL" clId="{99FD4CAF-0EA0-496A-B487-5FDED64D21D5}" dt="2023-07-04T01:30:42.554" v="61" actId="20577"/>
          <ac:spMkLst>
            <pc:docMk/>
            <pc:sldMk cId="836209821" sldId="258"/>
            <ac:spMk id="2" creationId="{A46E8AB3-8B43-6C71-9B90-02D5D2B54E70}"/>
          </ac:spMkLst>
        </pc:spChg>
      </pc:sldChg>
      <pc:sldChg chg="modSp new mod">
        <pc:chgData name="Suhas Shirbavikar" userId="51cee0f4-3c96-4861-9ff6-641f4c21f38c" providerId="ADAL" clId="{99FD4CAF-0EA0-496A-B487-5FDED64D21D5}" dt="2023-07-04T01:37:45.632" v="160" actId="20577"/>
        <pc:sldMkLst>
          <pc:docMk/>
          <pc:sldMk cId="3847602104" sldId="259"/>
        </pc:sldMkLst>
        <pc:spChg chg="mod">
          <ac:chgData name="Suhas Shirbavikar" userId="51cee0f4-3c96-4861-9ff6-641f4c21f38c" providerId="ADAL" clId="{99FD4CAF-0EA0-496A-B487-5FDED64D21D5}" dt="2023-07-04T01:37:45.632" v="160" actId="20577"/>
          <ac:spMkLst>
            <pc:docMk/>
            <pc:sldMk cId="3847602104" sldId="259"/>
            <ac:spMk id="2" creationId="{97DD9436-11E1-36DA-3B8A-DCAC2B5814EE}"/>
          </ac:spMkLst>
        </pc:spChg>
      </pc:sldChg>
      <pc:sldChg chg="modSp new mod">
        <pc:chgData name="Suhas Shirbavikar" userId="51cee0f4-3c96-4861-9ff6-641f4c21f38c" providerId="ADAL" clId="{99FD4CAF-0EA0-496A-B487-5FDED64D21D5}" dt="2023-07-04T01:31:19.133" v="122" actId="20577"/>
        <pc:sldMkLst>
          <pc:docMk/>
          <pc:sldMk cId="3781482366" sldId="260"/>
        </pc:sldMkLst>
        <pc:spChg chg="mod">
          <ac:chgData name="Suhas Shirbavikar" userId="51cee0f4-3c96-4861-9ff6-641f4c21f38c" providerId="ADAL" clId="{99FD4CAF-0EA0-496A-B487-5FDED64D21D5}" dt="2023-07-04T01:31:19.133" v="122" actId="20577"/>
          <ac:spMkLst>
            <pc:docMk/>
            <pc:sldMk cId="3781482366" sldId="260"/>
            <ac:spMk id="2" creationId="{E70B7F34-D062-F630-34EF-4938318564AA}"/>
          </ac:spMkLst>
        </pc:spChg>
      </pc:sldChg>
      <pc:sldChg chg="modSp new mod">
        <pc:chgData name="Suhas Shirbavikar" userId="51cee0f4-3c96-4861-9ff6-641f4c21f38c" providerId="ADAL" clId="{99FD4CAF-0EA0-496A-B487-5FDED64D21D5}" dt="2023-07-04T01:42:30.965" v="200" actId="27636"/>
        <pc:sldMkLst>
          <pc:docMk/>
          <pc:sldMk cId="2862726823" sldId="261"/>
        </pc:sldMkLst>
        <pc:spChg chg="mod">
          <ac:chgData name="Suhas Shirbavikar" userId="51cee0f4-3c96-4861-9ff6-641f4c21f38c" providerId="ADAL" clId="{99FD4CAF-0EA0-496A-B487-5FDED64D21D5}" dt="2023-07-04T01:39:52.768" v="165"/>
          <ac:spMkLst>
            <pc:docMk/>
            <pc:sldMk cId="2862726823" sldId="261"/>
            <ac:spMk id="2" creationId="{C9C5EC23-336D-7586-D394-ABC396B5B718}"/>
          </ac:spMkLst>
        </pc:spChg>
        <pc:spChg chg="mod">
          <ac:chgData name="Suhas Shirbavikar" userId="51cee0f4-3c96-4861-9ff6-641f4c21f38c" providerId="ADAL" clId="{99FD4CAF-0EA0-496A-B487-5FDED64D21D5}" dt="2023-07-04T01:42:30.965" v="200" actId="27636"/>
          <ac:spMkLst>
            <pc:docMk/>
            <pc:sldMk cId="2862726823" sldId="261"/>
            <ac:spMk id="3" creationId="{B0D12863-B5AC-5467-B9A3-F60FCB192FB4}"/>
          </ac:spMkLst>
        </pc:spChg>
      </pc:sldChg>
      <pc:sldChg chg="modSp new mod">
        <pc:chgData name="Suhas Shirbavikar" userId="51cee0f4-3c96-4861-9ff6-641f4c21f38c" providerId="ADAL" clId="{99FD4CAF-0EA0-496A-B487-5FDED64D21D5}" dt="2023-07-04T01:41:35.860" v="197" actId="5793"/>
        <pc:sldMkLst>
          <pc:docMk/>
          <pc:sldMk cId="1571573657" sldId="262"/>
        </pc:sldMkLst>
        <pc:spChg chg="mod">
          <ac:chgData name="Suhas Shirbavikar" userId="51cee0f4-3c96-4861-9ff6-641f4c21f38c" providerId="ADAL" clId="{99FD4CAF-0EA0-496A-B487-5FDED64D21D5}" dt="2023-07-04T01:41:31.215" v="195" actId="20577"/>
          <ac:spMkLst>
            <pc:docMk/>
            <pc:sldMk cId="1571573657" sldId="262"/>
            <ac:spMk id="2" creationId="{22E385CA-0FFE-BCCC-7A77-611E18D390BA}"/>
          </ac:spMkLst>
        </pc:spChg>
        <pc:spChg chg="mod">
          <ac:chgData name="Suhas Shirbavikar" userId="51cee0f4-3c96-4861-9ff6-641f4c21f38c" providerId="ADAL" clId="{99FD4CAF-0EA0-496A-B487-5FDED64D21D5}" dt="2023-07-04T01:41:35.860" v="197" actId="5793"/>
          <ac:spMkLst>
            <pc:docMk/>
            <pc:sldMk cId="1571573657" sldId="262"/>
            <ac:spMk id="3" creationId="{E87BD751-A30D-D542-C5B6-D0AC316584AA}"/>
          </ac:spMkLst>
        </pc:spChg>
      </pc:sldChg>
      <pc:sldChg chg="modSp new mod">
        <pc:chgData name="Suhas Shirbavikar" userId="51cee0f4-3c96-4861-9ff6-641f4c21f38c" providerId="ADAL" clId="{99FD4CAF-0EA0-496A-B487-5FDED64D21D5}" dt="2023-07-04T01:42:46.702" v="205" actId="20577"/>
        <pc:sldMkLst>
          <pc:docMk/>
          <pc:sldMk cId="267503959" sldId="263"/>
        </pc:sldMkLst>
        <pc:spChg chg="mod">
          <ac:chgData name="Suhas Shirbavikar" userId="51cee0f4-3c96-4861-9ff6-641f4c21f38c" providerId="ADAL" clId="{99FD4CAF-0EA0-496A-B487-5FDED64D21D5}" dt="2023-07-04T01:42:46.702" v="205" actId="20577"/>
          <ac:spMkLst>
            <pc:docMk/>
            <pc:sldMk cId="267503959" sldId="263"/>
            <ac:spMk id="2" creationId="{3086AE53-F5ED-1F4F-11ED-F3207675A78B}"/>
          </ac:spMkLst>
        </pc:spChg>
      </pc:sldChg>
      <pc:sldChg chg="addSp delSp modSp new mod setBg">
        <pc:chgData name="Suhas Shirbavikar" userId="51cee0f4-3c96-4861-9ff6-641f4c21f38c" providerId="ADAL" clId="{99FD4CAF-0EA0-496A-B487-5FDED64D21D5}" dt="2023-07-04T01:43:43.825" v="208" actId="26606"/>
        <pc:sldMkLst>
          <pc:docMk/>
          <pc:sldMk cId="3007908203" sldId="264"/>
        </pc:sldMkLst>
        <pc:spChg chg="del">
          <ac:chgData name="Suhas Shirbavikar" userId="51cee0f4-3c96-4861-9ff6-641f4c21f38c" providerId="ADAL" clId="{99FD4CAF-0EA0-496A-B487-5FDED64D21D5}" dt="2023-07-04T01:43:43.825" v="208" actId="26606"/>
          <ac:spMkLst>
            <pc:docMk/>
            <pc:sldMk cId="3007908203" sldId="264"/>
            <ac:spMk id="2" creationId="{AD5237D8-244F-F9D9-03C3-D044FD96049E}"/>
          </ac:spMkLst>
        </pc:spChg>
        <pc:spChg chg="del">
          <ac:chgData name="Suhas Shirbavikar" userId="51cee0f4-3c96-4861-9ff6-641f4c21f38c" providerId="ADAL" clId="{99FD4CAF-0EA0-496A-B487-5FDED64D21D5}" dt="2023-07-04T01:43:43.825" v="208" actId="26606"/>
          <ac:spMkLst>
            <pc:docMk/>
            <pc:sldMk cId="3007908203" sldId="264"/>
            <ac:spMk id="3" creationId="{85562E48-845F-5F7A-D7CB-E8AF30668660}"/>
          </ac:spMkLst>
        </pc:spChg>
        <pc:picChg chg="add mod">
          <ac:chgData name="Suhas Shirbavikar" userId="51cee0f4-3c96-4861-9ff6-641f4c21f38c" providerId="ADAL" clId="{99FD4CAF-0EA0-496A-B487-5FDED64D21D5}" dt="2023-07-04T01:43:43.825" v="208" actId="26606"/>
          <ac:picMkLst>
            <pc:docMk/>
            <pc:sldMk cId="3007908203" sldId="264"/>
            <ac:picMk id="1026" creationId="{21CA1B9A-D0B5-13E3-D9B5-68F1C8843AB6}"/>
          </ac:picMkLst>
        </pc:picChg>
      </pc:sldChg>
      <pc:sldChg chg="modSp new mod">
        <pc:chgData name="Suhas Shirbavikar" userId="51cee0f4-3c96-4861-9ff6-641f4c21f38c" providerId="ADAL" clId="{99FD4CAF-0EA0-496A-B487-5FDED64D21D5}" dt="2023-07-04T01:45:03.548" v="216" actId="20577"/>
        <pc:sldMkLst>
          <pc:docMk/>
          <pc:sldMk cId="3836807959" sldId="265"/>
        </pc:sldMkLst>
        <pc:spChg chg="mod">
          <ac:chgData name="Suhas Shirbavikar" userId="51cee0f4-3c96-4861-9ff6-641f4c21f38c" providerId="ADAL" clId="{99FD4CAF-0EA0-496A-B487-5FDED64D21D5}" dt="2023-07-04T01:43:59.206" v="210"/>
          <ac:spMkLst>
            <pc:docMk/>
            <pc:sldMk cId="3836807959" sldId="265"/>
            <ac:spMk id="2" creationId="{C8779991-FB4A-4ABF-7C44-E928B3E9A947}"/>
          </ac:spMkLst>
        </pc:spChg>
        <pc:spChg chg="mod">
          <ac:chgData name="Suhas Shirbavikar" userId="51cee0f4-3c96-4861-9ff6-641f4c21f38c" providerId="ADAL" clId="{99FD4CAF-0EA0-496A-B487-5FDED64D21D5}" dt="2023-07-04T01:45:03.548" v="216" actId="20577"/>
          <ac:spMkLst>
            <pc:docMk/>
            <pc:sldMk cId="3836807959" sldId="265"/>
            <ac:spMk id="3" creationId="{8B78D7EA-B61C-6B13-D850-119734B4A102}"/>
          </ac:spMkLst>
        </pc:spChg>
      </pc:sldChg>
      <pc:sldChg chg="modSp new mod">
        <pc:chgData name="Suhas Shirbavikar" userId="51cee0f4-3c96-4861-9ff6-641f4c21f38c" providerId="ADAL" clId="{99FD4CAF-0EA0-496A-B487-5FDED64D21D5}" dt="2023-07-04T01:45:40.856" v="218"/>
        <pc:sldMkLst>
          <pc:docMk/>
          <pc:sldMk cId="1318364321" sldId="266"/>
        </pc:sldMkLst>
        <pc:spChg chg="mod">
          <ac:chgData name="Suhas Shirbavikar" userId="51cee0f4-3c96-4861-9ff6-641f4c21f38c" providerId="ADAL" clId="{99FD4CAF-0EA0-496A-B487-5FDED64D21D5}" dt="2023-07-04T01:45:40.856" v="218"/>
          <ac:spMkLst>
            <pc:docMk/>
            <pc:sldMk cId="1318364321" sldId="266"/>
            <ac:spMk id="3" creationId="{687B0D8B-8385-08CE-2E96-6094CA951A74}"/>
          </ac:spMkLst>
        </pc:spChg>
      </pc:sldChg>
      <pc:sldChg chg="addSp delSp modSp new mod setBg">
        <pc:chgData name="Suhas Shirbavikar" userId="51cee0f4-3c96-4861-9ff6-641f4c21f38c" providerId="ADAL" clId="{99FD4CAF-0EA0-496A-B487-5FDED64D21D5}" dt="2023-07-04T01:45:56.329" v="221" actId="26606"/>
        <pc:sldMkLst>
          <pc:docMk/>
          <pc:sldMk cId="4080941224" sldId="267"/>
        </pc:sldMkLst>
        <pc:spChg chg="del">
          <ac:chgData name="Suhas Shirbavikar" userId="51cee0f4-3c96-4861-9ff6-641f4c21f38c" providerId="ADAL" clId="{99FD4CAF-0EA0-496A-B487-5FDED64D21D5}" dt="2023-07-04T01:45:56.329" v="221" actId="26606"/>
          <ac:spMkLst>
            <pc:docMk/>
            <pc:sldMk cId="4080941224" sldId="267"/>
            <ac:spMk id="2" creationId="{C58EC5F1-9622-F3EC-AB5B-E2BC23106DB9}"/>
          </ac:spMkLst>
        </pc:spChg>
        <pc:spChg chg="del">
          <ac:chgData name="Suhas Shirbavikar" userId="51cee0f4-3c96-4861-9ff6-641f4c21f38c" providerId="ADAL" clId="{99FD4CAF-0EA0-496A-B487-5FDED64D21D5}" dt="2023-07-04T01:45:56.329" v="221" actId="26606"/>
          <ac:spMkLst>
            <pc:docMk/>
            <pc:sldMk cId="4080941224" sldId="267"/>
            <ac:spMk id="3" creationId="{1315FF51-0F73-751C-7071-9B173EC15AAD}"/>
          </ac:spMkLst>
        </pc:spChg>
        <pc:picChg chg="add mod">
          <ac:chgData name="Suhas Shirbavikar" userId="51cee0f4-3c96-4861-9ff6-641f4c21f38c" providerId="ADAL" clId="{99FD4CAF-0EA0-496A-B487-5FDED64D21D5}" dt="2023-07-04T01:45:56.329" v="221" actId="26606"/>
          <ac:picMkLst>
            <pc:docMk/>
            <pc:sldMk cId="4080941224" sldId="267"/>
            <ac:picMk id="2050" creationId="{7ACE921A-84F5-BBE0-C85A-AEAFBBE0C9BD}"/>
          </ac:picMkLst>
        </pc:picChg>
      </pc:sldChg>
      <pc:sldChg chg="modSp new mod">
        <pc:chgData name="Suhas Shirbavikar" userId="51cee0f4-3c96-4861-9ff6-641f4c21f38c" providerId="ADAL" clId="{99FD4CAF-0EA0-496A-B487-5FDED64D21D5}" dt="2023-07-04T01:46:54.033" v="227"/>
        <pc:sldMkLst>
          <pc:docMk/>
          <pc:sldMk cId="2428333739" sldId="268"/>
        </pc:sldMkLst>
        <pc:spChg chg="mod">
          <ac:chgData name="Suhas Shirbavikar" userId="51cee0f4-3c96-4861-9ff6-641f4c21f38c" providerId="ADAL" clId="{99FD4CAF-0EA0-496A-B487-5FDED64D21D5}" dt="2023-07-04T01:46:15.890" v="224" actId="27636"/>
          <ac:spMkLst>
            <pc:docMk/>
            <pc:sldMk cId="2428333739" sldId="268"/>
            <ac:spMk id="2" creationId="{9474E2D3-9161-EBCE-9A88-E1750226B5A3}"/>
          </ac:spMkLst>
        </pc:spChg>
        <pc:spChg chg="mod">
          <ac:chgData name="Suhas Shirbavikar" userId="51cee0f4-3c96-4861-9ff6-641f4c21f38c" providerId="ADAL" clId="{99FD4CAF-0EA0-496A-B487-5FDED64D21D5}" dt="2023-07-04T01:46:54.033" v="227"/>
          <ac:spMkLst>
            <pc:docMk/>
            <pc:sldMk cId="2428333739" sldId="268"/>
            <ac:spMk id="3" creationId="{E455AC4D-94C8-1B5A-A622-2015E24FEA02}"/>
          </ac:spMkLst>
        </pc:spChg>
      </pc:sldChg>
      <pc:sldChg chg="addSp delSp modSp new mod setBg">
        <pc:chgData name="Suhas Shirbavikar" userId="51cee0f4-3c96-4861-9ff6-641f4c21f38c" providerId="ADAL" clId="{99FD4CAF-0EA0-496A-B487-5FDED64D21D5}" dt="2023-07-04T02:17:46.034" v="236" actId="1076"/>
        <pc:sldMkLst>
          <pc:docMk/>
          <pc:sldMk cId="960583190" sldId="269"/>
        </pc:sldMkLst>
        <pc:spChg chg="mod">
          <ac:chgData name="Suhas Shirbavikar" userId="51cee0f4-3c96-4861-9ff6-641f4c21f38c" providerId="ADAL" clId="{99FD4CAF-0EA0-496A-B487-5FDED64D21D5}" dt="2023-07-04T02:17:34.680" v="232" actId="26606"/>
          <ac:spMkLst>
            <pc:docMk/>
            <pc:sldMk cId="960583190" sldId="269"/>
            <ac:spMk id="2" creationId="{1D037B4A-C9C8-B8FC-F34D-83988C60E5E5}"/>
          </ac:spMkLst>
        </pc:spChg>
        <pc:spChg chg="del">
          <ac:chgData name="Suhas Shirbavikar" userId="51cee0f4-3c96-4861-9ff6-641f4c21f38c" providerId="ADAL" clId="{99FD4CAF-0EA0-496A-B487-5FDED64D21D5}" dt="2023-07-04T02:17:34.680" v="232" actId="26606"/>
          <ac:spMkLst>
            <pc:docMk/>
            <pc:sldMk cId="960583190" sldId="269"/>
            <ac:spMk id="3" creationId="{0BFCD58E-31E6-3801-E75F-48863CB77EF8}"/>
          </ac:spMkLst>
        </pc:spChg>
        <pc:spChg chg="add mod">
          <ac:chgData name="Suhas Shirbavikar" userId="51cee0f4-3c96-4861-9ff6-641f4c21f38c" providerId="ADAL" clId="{99FD4CAF-0EA0-496A-B487-5FDED64D21D5}" dt="2023-07-04T02:17:46.034" v="236" actId="1076"/>
          <ac:spMkLst>
            <pc:docMk/>
            <pc:sldMk cId="960583190" sldId="269"/>
            <ac:spMk id="7" creationId="{B6BE5486-A01E-BC01-203E-4BA0A959FFFC}"/>
          </ac:spMkLst>
        </pc:spChg>
        <pc:spChg chg="add">
          <ac:chgData name="Suhas Shirbavikar" userId="51cee0f4-3c96-4861-9ff6-641f4c21f38c" providerId="ADAL" clId="{99FD4CAF-0EA0-496A-B487-5FDED64D21D5}" dt="2023-07-04T02:17:34.680" v="232" actId="26606"/>
          <ac:spMkLst>
            <pc:docMk/>
            <pc:sldMk cId="960583190" sldId="269"/>
            <ac:spMk id="10" creationId="{6753252F-4873-4F63-801D-CC719279A7D5}"/>
          </ac:spMkLst>
        </pc:spChg>
        <pc:spChg chg="add">
          <ac:chgData name="Suhas Shirbavikar" userId="51cee0f4-3c96-4861-9ff6-641f4c21f38c" providerId="ADAL" clId="{99FD4CAF-0EA0-496A-B487-5FDED64D21D5}" dt="2023-07-04T02:17:34.680" v="232" actId="26606"/>
          <ac:spMkLst>
            <pc:docMk/>
            <pc:sldMk cId="960583190" sldId="269"/>
            <ac:spMk id="12" creationId="{047C8CCB-F95D-4249-92DD-651249D3535A}"/>
          </ac:spMkLst>
        </pc:spChg>
        <pc:picChg chg="add mod">
          <ac:chgData name="Suhas Shirbavikar" userId="51cee0f4-3c96-4861-9ff6-641f4c21f38c" providerId="ADAL" clId="{99FD4CAF-0EA0-496A-B487-5FDED64D21D5}" dt="2023-07-04T02:17:44.093" v="234" actId="27614"/>
          <ac:picMkLst>
            <pc:docMk/>
            <pc:sldMk cId="960583190" sldId="269"/>
            <ac:picMk id="5" creationId="{1804DC9A-2241-F525-C3F1-474044A9A564}"/>
          </ac:picMkLst>
        </pc:picChg>
      </pc:sldChg>
      <pc:sldChg chg="addSp new mod modNotesTx">
        <pc:chgData name="Suhas Shirbavikar" userId="51cee0f4-3c96-4861-9ff6-641f4c21f38c" providerId="ADAL" clId="{99FD4CAF-0EA0-496A-B487-5FDED64D21D5}" dt="2023-07-04T03:03:59.306" v="246"/>
        <pc:sldMkLst>
          <pc:docMk/>
          <pc:sldMk cId="4093478454" sldId="270"/>
        </pc:sldMkLst>
        <pc:picChg chg="add">
          <ac:chgData name="Suhas Shirbavikar" userId="51cee0f4-3c96-4861-9ff6-641f4c21f38c" providerId="ADAL" clId="{99FD4CAF-0EA0-496A-B487-5FDED64D21D5}" dt="2023-07-04T03:01:34.689" v="238" actId="22"/>
          <ac:picMkLst>
            <pc:docMk/>
            <pc:sldMk cId="4093478454" sldId="270"/>
            <ac:picMk id="5" creationId="{9E2D1471-982A-148B-0BEE-92A41070A8B9}"/>
          </ac:picMkLst>
        </pc:picChg>
      </pc:sldChg>
      <pc:sldChg chg="addSp new mod">
        <pc:chgData name="Suhas Shirbavikar" userId="51cee0f4-3c96-4861-9ff6-641f4c21f38c" providerId="ADAL" clId="{99FD4CAF-0EA0-496A-B487-5FDED64D21D5}" dt="2023-07-04T03:06:54.516" v="248" actId="22"/>
        <pc:sldMkLst>
          <pc:docMk/>
          <pc:sldMk cId="2839450335" sldId="271"/>
        </pc:sldMkLst>
        <pc:picChg chg="add">
          <ac:chgData name="Suhas Shirbavikar" userId="51cee0f4-3c96-4861-9ff6-641f4c21f38c" providerId="ADAL" clId="{99FD4CAF-0EA0-496A-B487-5FDED64D21D5}" dt="2023-07-04T03:06:54.516" v="248" actId="22"/>
          <ac:picMkLst>
            <pc:docMk/>
            <pc:sldMk cId="2839450335" sldId="271"/>
            <ac:picMk id="5" creationId="{756EEE85-166C-07A2-4C08-7DE5F3C8CF79}"/>
          </ac:picMkLst>
        </pc:picChg>
      </pc:sldChg>
      <pc:sldChg chg="addSp modSp new mod">
        <pc:chgData name="Suhas Shirbavikar" userId="51cee0f4-3c96-4861-9ff6-641f4c21f38c" providerId="ADAL" clId="{99FD4CAF-0EA0-496A-B487-5FDED64D21D5}" dt="2023-07-04T03:12:24.744" v="252" actId="1076"/>
        <pc:sldMkLst>
          <pc:docMk/>
          <pc:sldMk cId="2281214301" sldId="272"/>
        </pc:sldMkLst>
        <pc:spChg chg="add mod">
          <ac:chgData name="Suhas Shirbavikar" userId="51cee0f4-3c96-4861-9ff6-641f4c21f38c" providerId="ADAL" clId="{99FD4CAF-0EA0-496A-B487-5FDED64D21D5}" dt="2023-07-04T03:12:24.744" v="252" actId="1076"/>
          <ac:spMkLst>
            <pc:docMk/>
            <pc:sldMk cId="2281214301" sldId="272"/>
            <ac:spMk id="7" creationId="{30F612A9-9BFF-4170-659F-5D6C3325A526}"/>
          </ac:spMkLst>
        </pc:spChg>
        <pc:picChg chg="add">
          <ac:chgData name="Suhas Shirbavikar" userId="51cee0f4-3c96-4861-9ff6-641f4c21f38c" providerId="ADAL" clId="{99FD4CAF-0EA0-496A-B487-5FDED64D21D5}" dt="2023-07-04T03:12:09.038" v="250" actId="22"/>
          <ac:picMkLst>
            <pc:docMk/>
            <pc:sldMk cId="2281214301" sldId="272"/>
            <ac:picMk id="5" creationId="{D7741575-8431-85FF-C6B4-C17A47A51873}"/>
          </ac:picMkLst>
        </pc:picChg>
      </pc:sldChg>
      <pc:sldChg chg="addSp new mod">
        <pc:chgData name="Suhas Shirbavikar" userId="51cee0f4-3c96-4861-9ff6-641f4c21f38c" providerId="ADAL" clId="{99FD4CAF-0EA0-496A-B487-5FDED64D21D5}" dt="2023-07-04T03:13:44.890" v="254" actId="22"/>
        <pc:sldMkLst>
          <pc:docMk/>
          <pc:sldMk cId="1492226591" sldId="273"/>
        </pc:sldMkLst>
        <pc:picChg chg="add">
          <ac:chgData name="Suhas Shirbavikar" userId="51cee0f4-3c96-4861-9ff6-641f4c21f38c" providerId="ADAL" clId="{99FD4CAF-0EA0-496A-B487-5FDED64D21D5}" dt="2023-07-04T03:13:44.890" v="254" actId="22"/>
          <ac:picMkLst>
            <pc:docMk/>
            <pc:sldMk cId="1492226591" sldId="273"/>
            <ac:picMk id="5" creationId="{E9E9EFF8-1D10-AD68-A65A-368A0AFB7C91}"/>
          </ac:picMkLst>
        </pc:picChg>
      </pc:sldChg>
      <pc:sldChg chg="addSp delSp new mod">
        <pc:chgData name="Suhas Shirbavikar" userId="51cee0f4-3c96-4861-9ff6-641f4c21f38c" providerId="ADAL" clId="{99FD4CAF-0EA0-496A-B487-5FDED64D21D5}" dt="2023-07-04T03:14:28.197" v="258" actId="22"/>
        <pc:sldMkLst>
          <pc:docMk/>
          <pc:sldMk cId="650581024" sldId="274"/>
        </pc:sldMkLst>
        <pc:spChg chg="add del">
          <ac:chgData name="Suhas Shirbavikar" userId="51cee0f4-3c96-4861-9ff6-641f4c21f38c" providerId="ADAL" clId="{99FD4CAF-0EA0-496A-B487-5FDED64D21D5}" dt="2023-07-04T03:14:19.068" v="257" actId="22"/>
          <ac:spMkLst>
            <pc:docMk/>
            <pc:sldMk cId="650581024" sldId="274"/>
            <ac:spMk id="5" creationId="{00AE754A-2853-61FB-F0FD-DB211D6964CD}"/>
          </ac:spMkLst>
        </pc:spChg>
        <pc:picChg chg="add">
          <ac:chgData name="Suhas Shirbavikar" userId="51cee0f4-3c96-4861-9ff6-641f4c21f38c" providerId="ADAL" clId="{99FD4CAF-0EA0-496A-B487-5FDED64D21D5}" dt="2023-07-04T03:14:28.197" v="258" actId="22"/>
          <ac:picMkLst>
            <pc:docMk/>
            <pc:sldMk cId="650581024" sldId="274"/>
            <ac:picMk id="7" creationId="{19BB90BF-95FB-8476-34A8-459A2A9F2C45}"/>
          </ac:picMkLst>
        </pc:picChg>
      </pc:sldChg>
      <pc:sldChg chg="modSp new mod modNotesTx">
        <pc:chgData name="Suhas Shirbavikar" userId="51cee0f4-3c96-4861-9ff6-641f4c21f38c" providerId="ADAL" clId="{99FD4CAF-0EA0-496A-B487-5FDED64D21D5}" dt="2023-07-04T04:26:04.983" v="275" actId="20577"/>
        <pc:sldMkLst>
          <pc:docMk/>
          <pc:sldMk cId="13215377" sldId="275"/>
        </pc:sldMkLst>
        <pc:spChg chg="mod">
          <ac:chgData name="Suhas Shirbavikar" userId="51cee0f4-3c96-4861-9ff6-641f4c21f38c" providerId="ADAL" clId="{99FD4CAF-0EA0-496A-B487-5FDED64D21D5}" dt="2023-07-04T04:25:32.318" v="270" actId="20577"/>
          <ac:spMkLst>
            <pc:docMk/>
            <pc:sldMk cId="13215377" sldId="275"/>
            <ac:spMk id="3" creationId="{45903EB1-6EC2-002E-B990-D424546B6A16}"/>
          </ac:spMkLst>
        </pc:spChg>
      </pc:sldChg>
      <pc:sldChg chg="delSp modSp new mod">
        <pc:chgData name="Suhas Shirbavikar" userId="51cee0f4-3c96-4861-9ff6-641f4c21f38c" providerId="ADAL" clId="{99FD4CAF-0EA0-496A-B487-5FDED64D21D5}" dt="2023-07-04T04:26:59.873" v="286" actId="20577"/>
        <pc:sldMkLst>
          <pc:docMk/>
          <pc:sldMk cId="1319990821" sldId="276"/>
        </pc:sldMkLst>
        <pc:spChg chg="del">
          <ac:chgData name="Suhas Shirbavikar" userId="51cee0f4-3c96-4861-9ff6-641f4c21f38c" providerId="ADAL" clId="{99FD4CAF-0EA0-496A-B487-5FDED64D21D5}" dt="2023-07-04T04:26:43.207" v="282" actId="478"/>
          <ac:spMkLst>
            <pc:docMk/>
            <pc:sldMk cId="1319990821" sldId="276"/>
            <ac:spMk id="2" creationId="{04075379-5AA2-ED0A-81F8-BCE29F00EC43}"/>
          </ac:spMkLst>
        </pc:spChg>
        <pc:spChg chg="mod">
          <ac:chgData name="Suhas Shirbavikar" userId="51cee0f4-3c96-4861-9ff6-641f4c21f38c" providerId="ADAL" clId="{99FD4CAF-0EA0-496A-B487-5FDED64D21D5}" dt="2023-07-04T04:26:59.873" v="286" actId="20577"/>
          <ac:spMkLst>
            <pc:docMk/>
            <pc:sldMk cId="1319990821" sldId="276"/>
            <ac:spMk id="3" creationId="{E3B290B4-BE8F-E0C8-81F6-6ECC5AC19E97}"/>
          </ac:spMkLst>
        </pc:spChg>
      </pc:sldChg>
      <pc:sldChg chg="addSp new mod">
        <pc:chgData name="Suhas Shirbavikar" userId="51cee0f4-3c96-4861-9ff6-641f4c21f38c" providerId="ADAL" clId="{99FD4CAF-0EA0-496A-B487-5FDED64D21D5}" dt="2023-07-04T07:15:50.997" v="289" actId="22"/>
        <pc:sldMkLst>
          <pc:docMk/>
          <pc:sldMk cId="6151892" sldId="277"/>
        </pc:sldMkLst>
        <pc:picChg chg="add">
          <ac:chgData name="Suhas Shirbavikar" userId="51cee0f4-3c96-4861-9ff6-641f4c21f38c" providerId="ADAL" clId="{99FD4CAF-0EA0-496A-B487-5FDED64D21D5}" dt="2023-07-04T07:15:50.997" v="289" actId="22"/>
          <ac:picMkLst>
            <pc:docMk/>
            <pc:sldMk cId="6151892" sldId="277"/>
            <ac:picMk id="5" creationId="{82A8AE94-01A9-5594-7F1C-10CFEEF7D409}"/>
          </ac:picMkLst>
        </pc:picChg>
      </pc:sldChg>
      <pc:sldChg chg="addSp delSp modSp new mod">
        <pc:chgData name="Suhas Shirbavikar" userId="51cee0f4-3c96-4861-9ff6-641f4c21f38c" providerId="ADAL" clId="{99FD4CAF-0EA0-496A-B487-5FDED64D21D5}" dt="2023-07-04T10:46:07.844" v="294" actId="22"/>
        <pc:sldMkLst>
          <pc:docMk/>
          <pc:sldMk cId="2274928910" sldId="278"/>
        </pc:sldMkLst>
        <pc:spChg chg="mod">
          <ac:chgData name="Suhas Shirbavikar" userId="51cee0f4-3c96-4861-9ff6-641f4c21f38c" providerId="ADAL" clId="{99FD4CAF-0EA0-496A-B487-5FDED64D21D5}" dt="2023-07-04T10:45:46.876" v="292"/>
          <ac:spMkLst>
            <pc:docMk/>
            <pc:sldMk cId="2274928910" sldId="278"/>
            <ac:spMk id="2" creationId="{5571E5C1-8A4C-78AB-A0D7-85D4A317C978}"/>
          </ac:spMkLst>
        </pc:spChg>
        <pc:spChg chg="del">
          <ac:chgData name="Suhas Shirbavikar" userId="51cee0f4-3c96-4861-9ff6-641f4c21f38c" providerId="ADAL" clId="{99FD4CAF-0EA0-496A-B487-5FDED64D21D5}" dt="2023-07-04T10:46:07.844" v="294" actId="22"/>
          <ac:spMkLst>
            <pc:docMk/>
            <pc:sldMk cId="2274928910" sldId="278"/>
            <ac:spMk id="3" creationId="{86F4F8B1-0725-14AB-5EA7-2C6F813FC775}"/>
          </ac:spMkLst>
        </pc:spChg>
        <pc:spChg chg="add del">
          <ac:chgData name="Suhas Shirbavikar" userId="51cee0f4-3c96-4861-9ff6-641f4c21f38c" providerId="ADAL" clId="{99FD4CAF-0EA0-496A-B487-5FDED64D21D5}" dt="2023-07-04T10:45:52.020" v="293" actId="478"/>
          <ac:spMkLst>
            <pc:docMk/>
            <pc:sldMk cId="2274928910" sldId="278"/>
            <ac:spMk id="5" creationId="{1073A419-3B50-254D-08EE-93437C836A16}"/>
          </ac:spMkLst>
        </pc:spChg>
        <pc:picChg chg="add mod ord">
          <ac:chgData name="Suhas Shirbavikar" userId="51cee0f4-3c96-4861-9ff6-641f4c21f38c" providerId="ADAL" clId="{99FD4CAF-0EA0-496A-B487-5FDED64D21D5}" dt="2023-07-04T10:46:07.844" v="294" actId="22"/>
          <ac:picMkLst>
            <pc:docMk/>
            <pc:sldMk cId="2274928910" sldId="278"/>
            <ac:picMk id="7" creationId="{AA9ED68B-4DF0-9D73-FEAD-3EBF01BFB6FB}"/>
          </ac:picMkLst>
        </pc:picChg>
      </pc:sldChg>
      <pc:sldChg chg="addSp modSp new mod">
        <pc:chgData name="Suhas Shirbavikar" userId="51cee0f4-3c96-4861-9ff6-641f4c21f38c" providerId="ADAL" clId="{99FD4CAF-0EA0-496A-B487-5FDED64D21D5}" dt="2023-07-04T10:46:30.921" v="298" actId="1076"/>
        <pc:sldMkLst>
          <pc:docMk/>
          <pc:sldMk cId="4000192667" sldId="279"/>
        </pc:sldMkLst>
        <pc:spChg chg="add mod">
          <ac:chgData name="Suhas Shirbavikar" userId="51cee0f4-3c96-4861-9ff6-641f4c21f38c" providerId="ADAL" clId="{99FD4CAF-0EA0-496A-B487-5FDED64D21D5}" dt="2023-07-04T10:46:30.921" v="298" actId="1076"/>
          <ac:spMkLst>
            <pc:docMk/>
            <pc:sldMk cId="4000192667" sldId="279"/>
            <ac:spMk id="7" creationId="{451CAC38-19E0-0874-EFEF-BD5755D93920}"/>
          </ac:spMkLst>
        </pc:spChg>
        <pc:picChg chg="add">
          <ac:chgData name="Suhas Shirbavikar" userId="51cee0f4-3c96-4861-9ff6-641f4c21f38c" providerId="ADAL" clId="{99FD4CAF-0EA0-496A-B487-5FDED64D21D5}" dt="2023-07-04T10:46:20.266" v="296" actId="22"/>
          <ac:picMkLst>
            <pc:docMk/>
            <pc:sldMk cId="4000192667" sldId="279"/>
            <ac:picMk id="5" creationId="{EF2BC263-26AC-5E52-C04B-FDE921AED6BD}"/>
          </ac:picMkLst>
        </pc:picChg>
      </pc:sldChg>
      <pc:sldChg chg="addSp new mod modNotesTx">
        <pc:chgData name="Suhas Shirbavikar" userId="51cee0f4-3c96-4861-9ff6-641f4c21f38c" providerId="ADAL" clId="{99FD4CAF-0EA0-496A-B487-5FDED64D21D5}" dt="2023-07-04T17:32:09.219" v="302"/>
        <pc:sldMkLst>
          <pc:docMk/>
          <pc:sldMk cId="708068928" sldId="280"/>
        </pc:sldMkLst>
        <pc:spChg chg="add">
          <ac:chgData name="Suhas Shirbavikar" userId="51cee0f4-3c96-4861-9ff6-641f4c21f38c" providerId="ADAL" clId="{99FD4CAF-0EA0-496A-B487-5FDED64D21D5}" dt="2023-07-04T17:32:01.361" v="301" actId="22"/>
          <ac:spMkLst>
            <pc:docMk/>
            <pc:sldMk cId="708068928" sldId="280"/>
            <ac:spMk id="7" creationId="{A64D8111-876F-E019-2F35-AC076F51D21C}"/>
          </ac:spMkLst>
        </pc:spChg>
        <pc:picChg chg="add">
          <ac:chgData name="Suhas Shirbavikar" userId="51cee0f4-3c96-4861-9ff6-641f4c21f38c" providerId="ADAL" clId="{99FD4CAF-0EA0-496A-B487-5FDED64D21D5}" dt="2023-07-04T17:31:54.561" v="300" actId="22"/>
          <ac:picMkLst>
            <pc:docMk/>
            <pc:sldMk cId="708068928" sldId="280"/>
            <ac:picMk id="5" creationId="{49BF488E-19CF-310A-A2D1-433A935A4F9C}"/>
          </ac:picMkLst>
        </pc:picChg>
      </pc:sldChg>
      <pc:sldChg chg="addSp modSp new mod">
        <pc:chgData name="Suhas Shirbavikar" userId="51cee0f4-3c96-4861-9ff6-641f4c21f38c" providerId="ADAL" clId="{99FD4CAF-0EA0-496A-B487-5FDED64D21D5}" dt="2023-07-04T17:34:38.566" v="309" actId="13926"/>
        <pc:sldMkLst>
          <pc:docMk/>
          <pc:sldMk cId="1181886315" sldId="281"/>
        </pc:sldMkLst>
        <pc:spChg chg="add mod">
          <ac:chgData name="Suhas Shirbavikar" userId="51cee0f4-3c96-4861-9ff6-641f4c21f38c" providerId="ADAL" clId="{99FD4CAF-0EA0-496A-B487-5FDED64D21D5}" dt="2023-07-04T17:34:38.566" v="309" actId="13926"/>
          <ac:spMkLst>
            <pc:docMk/>
            <pc:sldMk cId="1181886315" sldId="281"/>
            <ac:spMk id="7" creationId="{52DDF77D-E381-3DBD-2112-3C79F85E9840}"/>
          </ac:spMkLst>
        </pc:spChg>
        <pc:picChg chg="add">
          <ac:chgData name="Suhas Shirbavikar" userId="51cee0f4-3c96-4861-9ff6-641f4c21f38c" providerId="ADAL" clId="{99FD4CAF-0EA0-496A-B487-5FDED64D21D5}" dt="2023-07-04T17:34:19.916" v="304" actId="22"/>
          <ac:picMkLst>
            <pc:docMk/>
            <pc:sldMk cId="1181886315" sldId="281"/>
            <ac:picMk id="5" creationId="{AC3BBF38-4E91-6106-B52A-0D6824485A5E}"/>
          </ac:picMkLst>
        </pc:picChg>
      </pc:sldChg>
      <pc:sldChg chg="addSp delSp modSp new mod setBg">
        <pc:chgData name="Suhas Shirbavikar" userId="51cee0f4-3c96-4861-9ff6-641f4c21f38c" providerId="ADAL" clId="{99FD4CAF-0EA0-496A-B487-5FDED64D21D5}" dt="2023-07-05T03:16:59.747" v="327" actId="26606"/>
        <pc:sldMkLst>
          <pc:docMk/>
          <pc:sldMk cId="2976239150" sldId="282"/>
        </pc:sldMkLst>
        <pc:spChg chg="mod ord">
          <ac:chgData name="Suhas Shirbavikar" userId="51cee0f4-3c96-4861-9ff6-641f4c21f38c" providerId="ADAL" clId="{99FD4CAF-0EA0-496A-B487-5FDED64D21D5}" dt="2023-07-05T03:16:59.747" v="327" actId="26606"/>
          <ac:spMkLst>
            <pc:docMk/>
            <pc:sldMk cId="2976239150" sldId="282"/>
            <ac:spMk id="2" creationId="{00C5F549-8C20-9641-FECF-A5D1549F39FD}"/>
          </ac:spMkLst>
        </pc:spChg>
        <pc:spChg chg="add del">
          <ac:chgData name="Suhas Shirbavikar" userId="51cee0f4-3c96-4861-9ff6-641f4c21f38c" providerId="ADAL" clId="{99FD4CAF-0EA0-496A-B487-5FDED64D21D5}" dt="2023-07-05T03:16:59.747" v="327" actId="26606"/>
          <ac:spMkLst>
            <pc:docMk/>
            <pc:sldMk cId="2976239150" sldId="282"/>
            <ac:spMk id="3" creationId="{3C7C6AC8-150E-F3AC-5378-FCD1911D69A9}"/>
          </ac:spMkLst>
        </pc:spChg>
        <pc:spChg chg="add del mod">
          <ac:chgData name="Suhas Shirbavikar" userId="51cee0f4-3c96-4861-9ff6-641f4c21f38c" providerId="ADAL" clId="{99FD4CAF-0EA0-496A-B487-5FDED64D21D5}" dt="2023-07-05T03:16:23.821" v="315" actId="478"/>
          <ac:spMkLst>
            <pc:docMk/>
            <pc:sldMk cId="2976239150" sldId="282"/>
            <ac:spMk id="5" creationId="{54660A66-BC52-1729-D510-7D724B03C079}"/>
          </ac:spMkLst>
        </pc:spChg>
        <pc:spChg chg="add del">
          <ac:chgData name="Suhas Shirbavikar" userId="51cee0f4-3c96-4861-9ff6-641f4c21f38c" providerId="ADAL" clId="{99FD4CAF-0EA0-496A-B487-5FDED64D21D5}" dt="2023-07-05T03:16:48.665" v="318" actId="26606"/>
          <ac:spMkLst>
            <pc:docMk/>
            <pc:sldMk cId="2976239150" sldId="282"/>
            <ac:spMk id="12" creationId="{1707FC24-6981-43D9-B525-C7832BA22463}"/>
          </ac:spMkLst>
        </pc:spChg>
        <pc:spChg chg="add del">
          <ac:chgData name="Suhas Shirbavikar" userId="51cee0f4-3c96-4861-9ff6-641f4c21f38c" providerId="ADAL" clId="{99FD4CAF-0EA0-496A-B487-5FDED64D21D5}" dt="2023-07-05T03:16:51.691" v="320" actId="26606"/>
          <ac:spMkLst>
            <pc:docMk/>
            <pc:sldMk cId="2976239150" sldId="282"/>
            <ac:spMk id="14" creationId="{047C8CCB-F95D-4249-92DD-651249D3535A}"/>
          </ac:spMkLst>
        </pc:spChg>
        <pc:spChg chg="add del">
          <ac:chgData name="Suhas Shirbavikar" userId="51cee0f4-3c96-4861-9ff6-641f4c21f38c" providerId="ADAL" clId="{99FD4CAF-0EA0-496A-B487-5FDED64D21D5}" dt="2023-07-05T03:16:51.691" v="320" actId="26606"/>
          <ac:spMkLst>
            <pc:docMk/>
            <pc:sldMk cId="2976239150" sldId="282"/>
            <ac:spMk id="15" creationId="{6753252F-4873-4F63-801D-CC719279A7D5}"/>
          </ac:spMkLst>
        </pc:spChg>
        <pc:spChg chg="add del">
          <ac:chgData name="Suhas Shirbavikar" userId="51cee0f4-3c96-4861-9ff6-641f4c21f38c" providerId="ADAL" clId="{99FD4CAF-0EA0-496A-B487-5FDED64D21D5}" dt="2023-07-05T03:16:55.291" v="322" actId="26606"/>
          <ac:spMkLst>
            <pc:docMk/>
            <pc:sldMk cId="2976239150" sldId="282"/>
            <ac:spMk id="17" creationId="{1707FC24-6981-43D9-B525-C7832BA22463}"/>
          </ac:spMkLst>
        </pc:spChg>
        <pc:spChg chg="add del">
          <ac:chgData name="Suhas Shirbavikar" userId="51cee0f4-3c96-4861-9ff6-641f4c21f38c" providerId="ADAL" clId="{99FD4CAF-0EA0-496A-B487-5FDED64D21D5}" dt="2023-07-05T03:16:59.159" v="324" actId="26606"/>
          <ac:spMkLst>
            <pc:docMk/>
            <pc:sldMk cId="2976239150" sldId="282"/>
            <ac:spMk id="19" creationId="{3A930249-8242-4E2B-AF17-C01826488321}"/>
          </ac:spMkLst>
        </pc:spChg>
        <pc:spChg chg="add del">
          <ac:chgData name="Suhas Shirbavikar" userId="51cee0f4-3c96-4861-9ff6-641f4c21f38c" providerId="ADAL" clId="{99FD4CAF-0EA0-496A-B487-5FDED64D21D5}" dt="2023-07-05T03:16:59.159" v="324" actId="26606"/>
          <ac:spMkLst>
            <pc:docMk/>
            <pc:sldMk cId="2976239150" sldId="282"/>
            <ac:spMk id="20" creationId="{A5BDD999-C5E1-4B3E-A710-768673819165}"/>
          </ac:spMkLst>
        </pc:spChg>
        <pc:spChg chg="add del">
          <ac:chgData name="Suhas Shirbavikar" userId="51cee0f4-3c96-4861-9ff6-641f4c21f38c" providerId="ADAL" clId="{99FD4CAF-0EA0-496A-B487-5FDED64D21D5}" dt="2023-07-05T03:16:59.744" v="326" actId="26606"/>
          <ac:spMkLst>
            <pc:docMk/>
            <pc:sldMk cId="2976239150" sldId="282"/>
            <ac:spMk id="22" creationId="{6753252F-4873-4F63-801D-CC719279A7D5}"/>
          </ac:spMkLst>
        </pc:spChg>
        <pc:spChg chg="add del">
          <ac:chgData name="Suhas Shirbavikar" userId="51cee0f4-3c96-4861-9ff6-641f4c21f38c" providerId="ADAL" clId="{99FD4CAF-0EA0-496A-B487-5FDED64D21D5}" dt="2023-07-05T03:16:59.744" v="326" actId="26606"/>
          <ac:spMkLst>
            <pc:docMk/>
            <pc:sldMk cId="2976239150" sldId="282"/>
            <ac:spMk id="23" creationId="{047C8CCB-F95D-4249-92DD-651249D3535A}"/>
          </ac:spMkLst>
        </pc:spChg>
        <pc:spChg chg="add">
          <ac:chgData name="Suhas Shirbavikar" userId="51cee0f4-3c96-4861-9ff6-641f4c21f38c" providerId="ADAL" clId="{99FD4CAF-0EA0-496A-B487-5FDED64D21D5}" dt="2023-07-05T03:16:59.747" v="327" actId="26606"/>
          <ac:spMkLst>
            <pc:docMk/>
            <pc:sldMk cId="2976239150" sldId="282"/>
            <ac:spMk id="25" creationId="{1707FC24-6981-43D9-B525-C7832BA22463}"/>
          </ac:spMkLst>
        </pc:spChg>
        <pc:picChg chg="add mod">
          <ac:chgData name="Suhas Shirbavikar" userId="51cee0f4-3c96-4861-9ff6-641f4c21f38c" providerId="ADAL" clId="{99FD4CAF-0EA0-496A-B487-5FDED64D21D5}" dt="2023-07-05T03:16:59.747" v="327" actId="26606"/>
          <ac:picMkLst>
            <pc:docMk/>
            <pc:sldMk cId="2976239150" sldId="282"/>
            <ac:picMk id="7" creationId="{E64D98D1-A9A6-ACB5-D748-CEF1B6762724}"/>
          </ac:picMkLst>
        </pc:picChg>
      </pc:sldChg>
      <pc:sldChg chg="addSp modSp new mod">
        <pc:chgData name="Suhas Shirbavikar" userId="51cee0f4-3c96-4861-9ff6-641f4c21f38c" providerId="ADAL" clId="{99FD4CAF-0EA0-496A-B487-5FDED64D21D5}" dt="2023-07-05T05:36:19.290" v="333" actId="13926"/>
        <pc:sldMkLst>
          <pc:docMk/>
          <pc:sldMk cId="1552056966" sldId="283"/>
        </pc:sldMkLst>
        <pc:spChg chg="add mod">
          <ac:chgData name="Suhas Shirbavikar" userId="51cee0f4-3c96-4861-9ff6-641f4c21f38c" providerId="ADAL" clId="{99FD4CAF-0EA0-496A-B487-5FDED64D21D5}" dt="2023-07-05T05:36:19.290" v="333" actId="13926"/>
          <ac:spMkLst>
            <pc:docMk/>
            <pc:sldMk cId="1552056966" sldId="283"/>
            <ac:spMk id="7" creationId="{EB52C39C-B53A-FBC5-7878-A88384E0E663}"/>
          </ac:spMkLst>
        </pc:spChg>
        <pc:picChg chg="add">
          <ac:chgData name="Suhas Shirbavikar" userId="51cee0f4-3c96-4861-9ff6-641f4c21f38c" providerId="ADAL" clId="{99FD4CAF-0EA0-496A-B487-5FDED64D21D5}" dt="2023-07-05T05:36:02.217" v="329" actId="22"/>
          <ac:picMkLst>
            <pc:docMk/>
            <pc:sldMk cId="1552056966" sldId="283"/>
            <ac:picMk id="5" creationId="{6F5DEA00-269F-67AB-AC2B-8C859E390EE0}"/>
          </ac:picMkLst>
        </pc:picChg>
      </pc:sldChg>
      <pc:sldChg chg="addSp new mod">
        <pc:chgData name="Suhas Shirbavikar" userId="51cee0f4-3c96-4861-9ff6-641f4c21f38c" providerId="ADAL" clId="{99FD4CAF-0EA0-496A-B487-5FDED64D21D5}" dt="2023-07-05T08:44:31.210" v="335" actId="22"/>
        <pc:sldMkLst>
          <pc:docMk/>
          <pc:sldMk cId="4189556857" sldId="284"/>
        </pc:sldMkLst>
        <pc:picChg chg="add">
          <ac:chgData name="Suhas Shirbavikar" userId="51cee0f4-3c96-4861-9ff6-641f4c21f38c" providerId="ADAL" clId="{99FD4CAF-0EA0-496A-B487-5FDED64D21D5}" dt="2023-07-05T08:44:31.210" v="335" actId="22"/>
          <ac:picMkLst>
            <pc:docMk/>
            <pc:sldMk cId="4189556857" sldId="284"/>
            <ac:picMk id="5" creationId="{34DB0091-D8CB-8248-DF51-61AAE61D293D}"/>
          </ac:picMkLst>
        </pc:picChg>
      </pc:sldChg>
      <pc:sldChg chg="addSp new mod">
        <pc:chgData name="Suhas Shirbavikar" userId="51cee0f4-3c96-4861-9ff6-641f4c21f38c" providerId="ADAL" clId="{99FD4CAF-0EA0-496A-B487-5FDED64D21D5}" dt="2023-07-05T08:47:51.699" v="337" actId="22"/>
        <pc:sldMkLst>
          <pc:docMk/>
          <pc:sldMk cId="1715189078" sldId="285"/>
        </pc:sldMkLst>
        <pc:picChg chg="add">
          <ac:chgData name="Suhas Shirbavikar" userId="51cee0f4-3c96-4861-9ff6-641f4c21f38c" providerId="ADAL" clId="{99FD4CAF-0EA0-496A-B487-5FDED64D21D5}" dt="2023-07-05T08:47:51.699" v="337" actId="22"/>
          <ac:picMkLst>
            <pc:docMk/>
            <pc:sldMk cId="1715189078" sldId="285"/>
            <ac:picMk id="5" creationId="{FA87FB63-DC4D-4F1A-1F4B-D9DA5DCAAE29}"/>
          </ac:picMkLst>
        </pc:picChg>
      </pc:sldChg>
      <pc:sldChg chg="addSp new mod">
        <pc:chgData name="Suhas Shirbavikar" userId="51cee0f4-3c96-4861-9ff6-641f4c21f38c" providerId="ADAL" clId="{99FD4CAF-0EA0-496A-B487-5FDED64D21D5}" dt="2023-07-05T08:58:58.191" v="339" actId="22"/>
        <pc:sldMkLst>
          <pc:docMk/>
          <pc:sldMk cId="3181843056" sldId="286"/>
        </pc:sldMkLst>
        <pc:picChg chg="add">
          <ac:chgData name="Suhas Shirbavikar" userId="51cee0f4-3c96-4861-9ff6-641f4c21f38c" providerId="ADAL" clId="{99FD4CAF-0EA0-496A-B487-5FDED64D21D5}" dt="2023-07-05T08:58:58.191" v="339" actId="22"/>
          <ac:picMkLst>
            <pc:docMk/>
            <pc:sldMk cId="3181843056" sldId="286"/>
            <ac:picMk id="5" creationId="{551CABEE-74D8-E2B9-487F-8D11295AAC2E}"/>
          </ac:picMkLst>
        </pc:picChg>
      </pc:sldChg>
      <pc:sldChg chg="addSp new mod">
        <pc:chgData name="Suhas Shirbavikar" userId="51cee0f4-3c96-4861-9ff6-641f4c21f38c" providerId="ADAL" clId="{99FD4CAF-0EA0-496A-B487-5FDED64D21D5}" dt="2023-07-05T09:13:01.509" v="341" actId="22"/>
        <pc:sldMkLst>
          <pc:docMk/>
          <pc:sldMk cId="2667973062" sldId="287"/>
        </pc:sldMkLst>
        <pc:picChg chg="add">
          <ac:chgData name="Suhas Shirbavikar" userId="51cee0f4-3c96-4861-9ff6-641f4c21f38c" providerId="ADAL" clId="{99FD4CAF-0EA0-496A-B487-5FDED64D21D5}" dt="2023-07-05T09:13:01.509" v="341" actId="22"/>
          <ac:picMkLst>
            <pc:docMk/>
            <pc:sldMk cId="2667973062" sldId="287"/>
            <ac:picMk id="5" creationId="{65C9D4A3-C36F-4164-A639-EAA511093791}"/>
          </ac:picMkLst>
        </pc:picChg>
      </pc:sldChg>
      <pc:sldChg chg="addSp delSp modSp new mod setBg">
        <pc:chgData name="Suhas Shirbavikar" userId="51cee0f4-3c96-4861-9ff6-641f4c21f38c" providerId="ADAL" clId="{99FD4CAF-0EA0-496A-B487-5FDED64D21D5}" dt="2023-07-06T13:01:59.876" v="416" actId="13926"/>
        <pc:sldMkLst>
          <pc:docMk/>
          <pc:sldMk cId="2698940726" sldId="288"/>
        </pc:sldMkLst>
        <pc:spChg chg="mod">
          <ac:chgData name="Suhas Shirbavikar" userId="51cee0f4-3c96-4861-9ff6-641f4c21f38c" providerId="ADAL" clId="{99FD4CAF-0EA0-496A-B487-5FDED64D21D5}" dt="2023-07-06T13:01:59.876" v="416" actId="13926"/>
          <ac:spMkLst>
            <pc:docMk/>
            <pc:sldMk cId="2698940726" sldId="288"/>
            <ac:spMk id="2" creationId="{D9293571-52C6-EC8A-9FEA-CADCA84EF78F}"/>
          </ac:spMkLst>
        </pc:spChg>
        <pc:spChg chg="del">
          <ac:chgData name="Suhas Shirbavikar" userId="51cee0f4-3c96-4861-9ff6-641f4c21f38c" providerId="ADAL" clId="{99FD4CAF-0EA0-496A-B487-5FDED64D21D5}" dt="2023-07-05T18:10:50.739" v="347" actId="26606"/>
          <ac:spMkLst>
            <pc:docMk/>
            <pc:sldMk cId="2698940726" sldId="288"/>
            <ac:spMk id="3" creationId="{E9425A5B-5192-B6EF-278B-9729EFFF788A}"/>
          </ac:spMkLst>
        </pc:spChg>
        <pc:spChg chg="add mod ord">
          <ac:chgData name="Suhas Shirbavikar" userId="51cee0f4-3c96-4861-9ff6-641f4c21f38c" providerId="ADAL" clId="{99FD4CAF-0EA0-496A-B487-5FDED64D21D5}" dt="2023-07-05T18:10:50.739" v="347" actId="26606"/>
          <ac:spMkLst>
            <pc:docMk/>
            <pc:sldMk cId="2698940726" sldId="288"/>
            <ac:spMk id="5" creationId="{5CFFB70E-21C0-ED3D-2023-BD2CD9EF03BF}"/>
          </ac:spMkLst>
        </pc:spChg>
        <pc:spChg chg="add">
          <ac:chgData name="Suhas Shirbavikar" userId="51cee0f4-3c96-4861-9ff6-641f4c21f38c" providerId="ADAL" clId="{99FD4CAF-0EA0-496A-B487-5FDED64D21D5}" dt="2023-07-05T18:10:50.739" v="347" actId="26606"/>
          <ac:spMkLst>
            <pc:docMk/>
            <pc:sldMk cId="2698940726" sldId="288"/>
            <ac:spMk id="12" creationId="{A4AC5506-6312-4701-8D3C-40187889A947}"/>
          </ac:spMkLst>
        </pc:spChg>
        <pc:picChg chg="add mod">
          <ac:chgData name="Suhas Shirbavikar" userId="51cee0f4-3c96-4861-9ff6-641f4c21f38c" providerId="ADAL" clId="{99FD4CAF-0EA0-496A-B487-5FDED64D21D5}" dt="2023-07-05T18:11:02.644" v="349" actId="27614"/>
          <ac:picMkLst>
            <pc:docMk/>
            <pc:sldMk cId="2698940726" sldId="288"/>
            <ac:picMk id="7" creationId="{3DDFC315-BDC6-53EB-E892-0CB0315C2921}"/>
          </ac:picMkLst>
        </pc:picChg>
      </pc:sldChg>
      <pc:sldChg chg="addSp new mod modNotesTx">
        <pc:chgData name="Suhas Shirbavikar" userId="51cee0f4-3c96-4861-9ff6-641f4c21f38c" providerId="ADAL" clId="{99FD4CAF-0EA0-496A-B487-5FDED64D21D5}" dt="2023-07-05T18:11:58.544" v="355"/>
        <pc:sldMkLst>
          <pc:docMk/>
          <pc:sldMk cId="1258972611" sldId="289"/>
        </pc:sldMkLst>
        <pc:picChg chg="add">
          <ac:chgData name="Suhas Shirbavikar" userId="51cee0f4-3c96-4861-9ff6-641f4c21f38c" providerId="ADAL" clId="{99FD4CAF-0EA0-496A-B487-5FDED64D21D5}" dt="2023-07-05T18:11:50.680" v="354" actId="22"/>
          <ac:picMkLst>
            <pc:docMk/>
            <pc:sldMk cId="1258972611" sldId="289"/>
            <ac:picMk id="5" creationId="{AEF00D4F-29AE-4EF2-92D9-3E2C8A165D56}"/>
          </ac:picMkLst>
        </pc:picChg>
      </pc:sldChg>
      <pc:sldChg chg="addSp modSp new mod">
        <pc:chgData name="Suhas Shirbavikar" userId="51cee0f4-3c96-4861-9ff6-641f4c21f38c" providerId="ADAL" clId="{99FD4CAF-0EA0-496A-B487-5FDED64D21D5}" dt="2023-07-05T18:17:58.727" v="361" actId="13926"/>
        <pc:sldMkLst>
          <pc:docMk/>
          <pc:sldMk cId="749838490" sldId="290"/>
        </pc:sldMkLst>
        <pc:spChg chg="add mod">
          <ac:chgData name="Suhas Shirbavikar" userId="51cee0f4-3c96-4861-9ff6-641f4c21f38c" providerId="ADAL" clId="{99FD4CAF-0EA0-496A-B487-5FDED64D21D5}" dt="2023-07-05T18:17:58.727" v="361" actId="13926"/>
          <ac:spMkLst>
            <pc:docMk/>
            <pc:sldMk cId="749838490" sldId="290"/>
            <ac:spMk id="7" creationId="{3AAAFDF5-25D6-6ACA-3B6F-188507006F6D}"/>
          </ac:spMkLst>
        </pc:spChg>
        <pc:picChg chg="add">
          <ac:chgData name="Suhas Shirbavikar" userId="51cee0f4-3c96-4861-9ff6-641f4c21f38c" providerId="ADAL" clId="{99FD4CAF-0EA0-496A-B487-5FDED64D21D5}" dt="2023-07-05T18:17:43.237" v="357" actId="22"/>
          <ac:picMkLst>
            <pc:docMk/>
            <pc:sldMk cId="749838490" sldId="290"/>
            <ac:picMk id="5" creationId="{B922D31F-3AE3-D7AD-F7B4-5CB7FA74294C}"/>
          </ac:picMkLst>
        </pc:picChg>
      </pc:sldChg>
      <pc:sldChg chg="addSp new mod">
        <pc:chgData name="Suhas Shirbavikar" userId="51cee0f4-3c96-4861-9ff6-641f4c21f38c" providerId="ADAL" clId="{99FD4CAF-0EA0-496A-B487-5FDED64D21D5}" dt="2023-07-05T18:18:13.559" v="363" actId="22"/>
        <pc:sldMkLst>
          <pc:docMk/>
          <pc:sldMk cId="972995965" sldId="291"/>
        </pc:sldMkLst>
        <pc:picChg chg="add">
          <ac:chgData name="Suhas Shirbavikar" userId="51cee0f4-3c96-4861-9ff6-641f4c21f38c" providerId="ADAL" clId="{99FD4CAF-0EA0-496A-B487-5FDED64D21D5}" dt="2023-07-05T18:18:13.559" v="363" actId="22"/>
          <ac:picMkLst>
            <pc:docMk/>
            <pc:sldMk cId="972995965" sldId="291"/>
            <ac:picMk id="5" creationId="{D6D1F6DC-37C0-5CF4-DBF8-F05B9A18CE81}"/>
          </ac:picMkLst>
        </pc:picChg>
      </pc:sldChg>
      <pc:sldChg chg="addSp new mod">
        <pc:chgData name="Suhas Shirbavikar" userId="51cee0f4-3c96-4861-9ff6-641f4c21f38c" providerId="ADAL" clId="{99FD4CAF-0EA0-496A-B487-5FDED64D21D5}" dt="2023-07-05T18:20:03.459" v="365" actId="22"/>
        <pc:sldMkLst>
          <pc:docMk/>
          <pc:sldMk cId="3110350319" sldId="292"/>
        </pc:sldMkLst>
        <pc:picChg chg="add">
          <ac:chgData name="Suhas Shirbavikar" userId="51cee0f4-3c96-4861-9ff6-641f4c21f38c" providerId="ADAL" clId="{99FD4CAF-0EA0-496A-B487-5FDED64D21D5}" dt="2023-07-05T18:20:03.459" v="365" actId="22"/>
          <ac:picMkLst>
            <pc:docMk/>
            <pc:sldMk cId="3110350319" sldId="292"/>
            <ac:picMk id="5" creationId="{0E4581A4-10B0-AC48-F8F6-BEDDB75B6FE9}"/>
          </ac:picMkLst>
        </pc:picChg>
      </pc:sldChg>
      <pc:sldChg chg="addSp new mod">
        <pc:chgData name="Suhas Shirbavikar" userId="51cee0f4-3c96-4861-9ff6-641f4c21f38c" providerId="ADAL" clId="{99FD4CAF-0EA0-496A-B487-5FDED64D21D5}" dt="2023-07-05T18:20:19.220" v="367" actId="22"/>
        <pc:sldMkLst>
          <pc:docMk/>
          <pc:sldMk cId="435621950" sldId="293"/>
        </pc:sldMkLst>
        <pc:picChg chg="add">
          <ac:chgData name="Suhas Shirbavikar" userId="51cee0f4-3c96-4861-9ff6-641f4c21f38c" providerId="ADAL" clId="{99FD4CAF-0EA0-496A-B487-5FDED64D21D5}" dt="2023-07-05T18:20:19.220" v="367" actId="22"/>
          <ac:picMkLst>
            <pc:docMk/>
            <pc:sldMk cId="435621950" sldId="293"/>
            <ac:picMk id="5" creationId="{DED2B704-D057-4321-C7AE-11D7F78B92E9}"/>
          </ac:picMkLst>
        </pc:picChg>
      </pc:sldChg>
      <pc:sldChg chg="addSp modSp new mod">
        <pc:chgData name="Suhas Shirbavikar" userId="51cee0f4-3c96-4861-9ff6-641f4c21f38c" providerId="ADAL" clId="{99FD4CAF-0EA0-496A-B487-5FDED64D21D5}" dt="2023-07-05T18:21:11.948" v="377" actId="1076"/>
        <pc:sldMkLst>
          <pc:docMk/>
          <pc:sldMk cId="2080780163" sldId="294"/>
        </pc:sldMkLst>
        <pc:spChg chg="add mod">
          <ac:chgData name="Suhas Shirbavikar" userId="51cee0f4-3c96-4861-9ff6-641f4c21f38c" providerId="ADAL" clId="{99FD4CAF-0EA0-496A-B487-5FDED64D21D5}" dt="2023-07-05T18:21:11.948" v="377" actId="1076"/>
          <ac:spMkLst>
            <pc:docMk/>
            <pc:sldMk cId="2080780163" sldId="294"/>
            <ac:spMk id="7" creationId="{BEC95E83-9E98-CD3D-B2F8-8B29354357E9}"/>
          </ac:spMkLst>
        </pc:spChg>
        <pc:picChg chg="add">
          <ac:chgData name="Suhas Shirbavikar" userId="51cee0f4-3c96-4861-9ff6-641f4c21f38c" providerId="ADAL" clId="{99FD4CAF-0EA0-496A-B487-5FDED64D21D5}" dt="2023-07-05T18:20:42.466" v="369" actId="22"/>
          <ac:picMkLst>
            <pc:docMk/>
            <pc:sldMk cId="2080780163" sldId="294"/>
            <ac:picMk id="5" creationId="{6CCA7528-17BD-0698-73C8-7019BD5CC0EF}"/>
          </ac:picMkLst>
        </pc:picChg>
      </pc:sldChg>
      <pc:sldChg chg="addSp new del mod">
        <pc:chgData name="Suhas Shirbavikar" userId="51cee0f4-3c96-4861-9ff6-641f4c21f38c" providerId="ADAL" clId="{99FD4CAF-0EA0-496A-B487-5FDED64D21D5}" dt="2023-07-25T13:31:41.119" v="624" actId="47"/>
        <pc:sldMkLst>
          <pc:docMk/>
          <pc:sldMk cId="4025046611" sldId="295"/>
        </pc:sldMkLst>
        <pc:picChg chg="add">
          <ac:chgData name="Suhas Shirbavikar" userId="51cee0f4-3c96-4861-9ff6-641f4c21f38c" providerId="ADAL" clId="{99FD4CAF-0EA0-496A-B487-5FDED64D21D5}" dt="2023-07-05T18:26:11.871" v="379" actId="22"/>
          <ac:picMkLst>
            <pc:docMk/>
            <pc:sldMk cId="4025046611" sldId="295"/>
            <ac:picMk id="5" creationId="{F7F61F10-C1F1-1C72-8FC3-F4D1B80C0D34}"/>
          </ac:picMkLst>
        </pc:picChg>
      </pc:sldChg>
      <pc:sldChg chg="addSp new mod">
        <pc:chgData name="Suhas Shirbavikar" userId="51cee0f4-3c96-4861-9ff6-641f4c21f38c" providerId="ADAL" clId="{99FD4CAF-0EA0-496A-B487-5FDED64D21D5}" dt="2023-07-06T03:47:48.958" v="381" actId="22"/>
        <pc:sldMkLst>
          <pc:docMk/>
          <pc:sldMk cId="1883660050" sldId="296"/>
        </pc:sldMkLst>
        <pc:picChg chg="add">
          <ac:chgData name="Suhas Shirbavikar" userId="51cee0f4-3c96-4861-9ff6-641f4c21f38c" providerId="ADAL" clId="{99FD4CAF-0EA0-496A-B487-5FDED64D21D5}" dt="2023-07-06T03:47:48.958" v="381" actId="22"/>
          <ac:picMkLst>
            <pc:docMk/>
            <pc:sldMk cId="1883660050" sldId="296"/>
            <ac:picMk id="5" creationId="{A8D499B7-5CD5-4237-EAA3-9D6A2081DB78}"/>
          </ac:picMkLst>
        </pc:picChg>
      </pc:sldChg>
      <pc:sldChg chg="addSp new mod">
        <pc:chgData name="Suhas Shirbavikar" userId="51cee0f4-3c96-4861-9ff6-641f4c21f38c" providerId="ADAL" clId="{99FD4CAF-0EA0-496A-B487-5FDED64D21D5}" dt="2023-07-06T03:53:30.001" v="383" actId="22"/>
        <pc:sldMkLst>
          <pc:docMk/>
          <pc:sldMk cId="935260791" sldId="297"/>
        </pc:sldMkLst>
        <pc:picChg chg="add">
          <ac:chgData name="Suhas Shirbavikar" userId="51cee0f4-3c96-4861-9ff6-641f4c21f38c" providerId="ADAL" clId="{99FD4CAF-0EA0-496A-B487-5FDED64D21D5}" dt="2023-07-06T03:53:30.001" v="383" actId="22"/>
          <ac:picMkLst>
            <pc:docMk/>
            <pc:sldMk cId="935260791" sldId="297"/>
            <ac:picMk id="5" creationId="{C9486DE5-51ED-49C2-CF0B-A272DDE76065}"/>
          </ac:picMkLst>
        </pc:picChg>
      </pc:sldChg>
      <pc:sldChg chg="addSp delSp modSp new mod setBg">
        <pc:chgData name="Suhas Shirbavikar" userId="51cee0f4-3c96-4861-9ff6-641f4c21f38c" providerId="ADAL" clId="{99FD4CAF-0EA0-496A-B487-5FDED64D21D5}" dt="2023-07-06T03:53:48.164" v="400" actId="26606"/>
        <pc:sldMkLst>
          <pc:docMk/>
          <pc:sldMk cId="3530213460" sldId="298"/>
        </pc:sldMkLst>
        <pc:spChg chg="mod">
          <ac:chgData name="Suhas Shirbavikar" userId="51cee0f4-3c96-4861-9ff6-641f4c21f38c" providerId="ADAL" clId="{99FD4CAF-0EA0-496A-B487-5FDED64D21D5}" dt="2023-07-06T03:53:48.164" v="400" actId="26606"/>
          <ac:spMkLst>
            <pc:docMk/>
            <pc:sldMk cId="3530213460" sldId="298"/>
            <ac:spMk id="2" creationId="{ECEA6E16-ECE2-EF1A-DEB4-F88BB96A5ED4}"/>
          </ac:spMkLst>
        </pc:spChg>
        <pc:spChg chg="del">
          <ac:chgData name="Suhas Shirbavikar" userId="51cee0f4-3c96-4861-9ff6-641f4c21f38c" providerId="ADAL" clId="{99FD4CAF-0EA0-496A-B487-5FDED64D21D5}" dt="2023-07-06T03:53:48.164" v="400" actId="26606"/>
          <ac:spMkLst>
            <pc:docMk/>
            <pc:sldMk cId="3530213460" sldId="298"/>
            <ac:spMk id="3" creationId="{95C53E3E-264B-0319-F0F6-74394CCC221C}"/>
          </ac:spMkLst>
        </pc:spChg>
        <pc:spChg chg="add">
          <ac:chgData name="Suhas Shirbavikar" userId="51cee0f4-3c96-4861-9ff6-641f4c21f38c" providerId="ADAL" clId="{99FD4CAF-0EA0-496A-B487-5FDED64D21D5}" dt="2023-07-06T03:53:48.164" v="400" actId="26606"/>
          <ac:spMkLst>
            <pc:docMk/>
            <pc:sldMk cId="3530213460" sldId="298"/>
            <ac:spMk id="10" creationId="{1707FC24-6981-43D9-B525-C7832BA22463}"/>
          </ac:spMkLst>
        </pc:spChg>
        <pc:picChg chg="add">
          <ac:chgData name="Suhas Shirbavikar" userId="51cee0f4-3c96-4861-9ff6-641f4c21f38c" providerId="ADAL" clId="{99FD4CAF-0EA0-496A-B487-5FDED64D21D5}" dt="2023-07-06T03:53:48.164" v="400" actId="26606"/>
          <ac:picMkLst>
            <pc:docMk/>
            <pc:sldMk cId="3530213460" sldId="298"/>
            <ac:picMk id="7" creationId="{8CEE28EF-5EA8-88F9-444C-0075919F9CD3}"/>
          </ac:picMkLst>
        </pc:picChg>
      </pc:sldChg>
      <pc:sldChg chg="addSp new mod">
        <pc:chgData name="Suhas Shirbavikar" userId="51cee0f4-3c96-4861-9ff6-641f4c21f38c" providerId="ADAL" clId="{99FD4CAF-0EA0-496A-B487-5FDED64D21D5}" dt="2023-07-06T04:08:50.549" v="402" actId="22"/>
        <pc:sldMkLst>
          <pc:docMk/>
          <pc:sldMk cId="1605138229" sldId="299"/>
        </pc:sldMkLst>
        <pc:picChg chg="add">
          <ac:chgData name="Suhas Shirbavikar" userId="51cee0f4-3c96-4861-9ff6-641f4c21f38c" providerId="ADAL" clId="{99FD4CAF-0EA0-496A-B487-5FDED64D21D5}" dt="2023-07-06T04:08:50.549" v="402" actId="22"/>
          <ac:picMkLst>
            <pc:docMk/>
            <pc:sldMk cId="1605138229" sldId="299"/>
            <ac:picMk id="5" creationId="{1BCFE5E7-4E1E-7512-D370-3C9C6884EACD}"/>
          </ac:picMkLst>
        </pc:picChg>
      </pc:sldChg>
      <pc:sldChg chg="addSp delSp modSp new mod modNotesTx">
        <pc:chgData name="Suhas Shirbavikar" userId="51cee0f4-3c96-4861-9ff6-641f4c21f38c" providerId="ADAL" clId="{99FD4CAF-0EA0-496A-B487-5FDED64D21D5}" dt="2023-07-06T06:40:36.569" v="412" actId="6549"/>
        <pc:sldMkLst>
          <pc:docMk/>
          <pc:sldMk cId="3722663035" sldId="300"/>
        </pc:sldMkLst>
        <pc:spChg chg="mod">
          <ac:chgData name="Suhas Shirbavikar" userId="51cee0f4-3c96-4861-9ff6-641f4c21f38c" providerId="ADAL" clId="{99FD4CAF-0EA0-496A-B487-5FDED64D21D5}" dt="2023-07-06T06:39:50.738" v="405"/>
          <ac:spMkLst>
            <pc:docMk/>
            <pc:sldMk cId="3722663035" sldId="300"/>
            <ac:spMk id="2" creationId="{EFCA76D9-1DAE-80E5-8098-E7F11212BF1E}"/>
          </ac:spMkLst>
        </pc:spChg>
        <pc:spChg chg="del">
          <ac:chgData name="Suhas Shirbavikar" userId="51cee0f4-3c96-4861-9ff6-641f4c21f38c" providerId="ADAL" clId="{99FD4CAF-0EA0-496A-B487-5FDED64D21D5}" dt="2023-07-06T06:40:01.928" v="406" actId="22"/>
          <ac:spMkLst>
            <pc:docMk/>
            <pc:sldMk cId="3722663035" sldId="300"/>
            <ac:spMk id="3" creationId="{4F7569CB-C1F7-B99C-FA69-FBF511D230CD}"/>
          </ac:spMkLst>
        </pc:spChg>
        <pc:spChg chg="add">
          <ac:chgData name="Suhas Shirbavikar" userId="51cee0f4-3c96-4861-9ff6-641f4c21f38c" providerId="ADAL" clId="{99FD4CAF-0EA0-496A-B487-5FDED64D21D5}" dt="2023-07-06T06:39:47.717" v="404" actId="22"/>
          <ac:spMkLst>
            <pc:docMk/>
            <pc:sldMk cId="3722663035" sldId="300"/>
            <ac:spMk id="5" creationId="{5CCD98CF-4629-4FAC-9C3F-6E63C197A0E6}"/>
          </ac:spMkLst>
        </pc:spChg>
        <pc:picChg chg="add mod ord">
          <ac:chgData name="Suhas Shirbavikar" userId="51cee0f4-3c96-4861-9ff6-641f4c21f38c" providerId="ADAL" clId="{99FD4CAF-0EA0-496A-B487-5FDED64D21D5}" dt="2023-07-06T06:40:01.928" v="406" actId="22"/>
          <ac:picMkLst>
            <pc:docMk/>
            <pc:sldMk cId="3722663035" sldId="300"/>
            <ac:picMk id="7" creationId="{0A309D85-439B-EDF9-65DE-5354D576E38A}"/>
          </ac:picMkLst>
        </pc:picChg>
      </pc:sldChg>
      <pc:sldChg chg="addSp modSp new mod">
        <pc:chgData name="Suhas Shirbavikar" userId="51cee0f4-3c96-4861-9ff6-641f4c21f38c" providerId="ADAL" clId="{99FD4CAF-0EA0-496A-B487-5FDED64D21D5}" dt="2023-07-06T13:07:18.579" v="423" actId="1076"/>
        <pc:sldMkLst>
          <pc:docMk/>
          <pc:sldMk cId="1145497448" sldId="301"/>
        </pc:sldMkLst>
        <pc:spChg chg="add mod">
          <ac:chgData name="Suhas Shirbavikar" userId="51cee0f4-3c96-4861-9ff6-641f4c21f38c" providerId="ADAL" clId="{99FD4CAF-0EA0-496A-B487-5FDED64D21D5}" dt="2023-07-06T13:07:18.579" v="423" actId="1076"/>
          <ac:spMkLst>
            <pc:docMk/>
            <pc:sldMk cId="1145497448" sldId="301"/>
            <ac:spMk id="7" creationId="{0BD9359B-A5C7-4A41-746A-E962DF9D7B58}"/>
          </ac:spMkLst>
        </pc:spChg>
        <pc:picChg chg="add">
          <ac:chgData name="Suhas Shirbavikar" userId="51cee0f4-3c96-4861-9ff6-641f4c21f38c" providerId="ADAL" clId="{99FD4CAF-0EA0-496A-B487-5FDED64D21D5}" dt="2023-07-06T13:06:56.793" v="418" actId="22"/>
          <ac:picMkLst>
            <pc:docMk/>
            <pc:sldMk cId="1145497448" sldId="301"/>
            <ac:picMk id="5" creationId="{1E553995-FCA2-12D5-9F12-3B1E5B6F283C}"/>
          </ac:picMkLst>
        </pc:picChg>
      </pc:sldChg>
      <pc:sldChg chg="addSp delSp modSp new mod setBg">
        <pc:chgData name="Suhas Shirbavikar" userId="51cee0f4-3c96-4861-9ff6-641f4c21f38c" providerId="ADAL" clId="{99FD4CAF-0EA0-496A-B487-5FDED64D21D5}" dt="2023-07-06T13:08:02.612" v="428" actId="26606"/>
        <pc:sldMkLst>
          <pc:docMk/>
          <pc:sldMk cId="3082875669" sldId="302"/>
        </pc:sldMkLst>
        <pc:spChg chg="mod">
          <ac:chgData name="Suhas Shirbavikar" userId="51cee0f4-3c96-4861-9ff6-641f4c21f38c" providerId="ADAL" clId="{99FD4CAF-0EA0-496A-B487-5FDED64D21D5}" dt="2023-07-06T13:08:02.612" v="428" actId="26606"/>
          <ac:spMkLst>
            <pc:docMk/>
            <pc:sldMk cId="3082875669" sldId="302"/>
            <ac:spMk id="2" creationId="{65E51EFA-028E-EE26-2798-A7B1246C3FD9}"/>
          </ac:spMkLst>
        </pc:spChg>
        <pc:spChg chg="add del">
          <ac:chgData name="Suhas Shirbavikar" userId="51cee0f4-3c96-4861-9ff6-641f4c21f38c" providerId="ADAL" clId="{99FD4CAF-0EA0-496A-B487-5FDED64D21D5}" dt="2023-07-06T13:08:02.612" v="428" actId="26606"/>
          <ac:spMkLst>
            <pc:docMk/>
            <pc:sldMk cId="3082875669" sldId="302"/>
            <ac:spMk id="3" creationId="{976961BA-DC14-667D-F1D1-01D1B0A6797B}"/>
          </ac:spMkLst>
        </pc:spChg>
        <pc:spChg chg="add del">
          <ac:chgData name="Suhas Shirbavikar" userId="51cee0f4-3c96-4861-9ff6-641f4c21f38c" providerId="ADAL" clId="{99FD4CAF-0EA0-496A-B487-5FDED64D21D5}" dt="2023-07-06T13:08:02.604" v="427" actId="26606"/>
          <ac:spMkLst>
            <pc:docMk/>
            <pc:sldMk cId="3082875669" sldId="302"/>
            <ac:spMk id="10" creationId="{1707FC24-6981-43D9-B525-C7832BA22463}"/>
          </ac:spMkLst>
        </pc:spChg>
        <pc:spChg chg="add">
          <ac:chgData name="Suhas Shirbavikar" userId="51cee0f4-3c96-4861-9ff6-641f4c21f38c" providerId="ADAL" clId="{99FD4CAF-0EA0-496A-B487-5FDED64D21D5}" dt="2023-07-06T13:08:02.612" v="428" actId="26606"/>
          <ac:spMkLst>
            <pc:docMk/>
            <pc:sldMk cId="3082875669" sldId="302"/>
            <ac:spMk id="12" creationId="{1707FC24-6981-43D9-B525-C7832BA22463}"/>
          </ac:spMkLst>
        </pc:spChg>
        <pc:picChg chg="add del">
          <ac:chgData name="Suhas Shirbavikar" userId="51cee0f4-3c96-4861-9ff6-641f4c21f38c" providerId="ADAL" clId="{99FD4CAF-0EA0-496A-B487-5FDED64D21D5}" dt="2023-07-06T13:08:02.604" v="427" actId="26606"/>
          <ac:picMkLst>
            <pc:docMk/>
            <pc:sldMk cId="3082875669" sldId="302"/>
            <ac:picMk id="7" creationId="{9D32D70C-C0CB-C0CF-843E-16A4C495BD08}"/>
          </ac:picMkLst>
        </pc:picChg>
        <pc:picChg chg="add">
          <ac:chgData name="Suhas Shirbavikar" userId="51cee0f4-3c96-4861-9ff6-641f4c21f38c" providerId="ADAL" clId="{99FD4CAF-0EA0-496A-B487-5FDED64D21D5}" dt="2023-07-06T13:08:02.612" v="428" actId="26606"/>
          <ac:picMkLst>
            <pc:docMk/>
            <pc:sldMk cId="3082875669" sldId="302"/>
            <ac:picMk id="13" creationId="{B00D3775-B857-1C43-38BC-BE2321C91B2F}"/>
          </ac:picMkLst>
        </pc:picChg>
      </pc:sldChg>
      <pc:sldChg chg="addSp delSp modSp new mod setBg setClrOvrMap">
        <pc:chgData name="Suhas Shirbavikar" userId="51cee0f4-3c96-4861-9ff6-641f4c21f38c" providerId="ADAL" clId="{99FD4CAF-0EA0-496A-B487-5FDED64D21D5}" dt="2023-07-06T13:09:29.089" v="450" actId="20577"/>
        <pc:sldMkLst>
          <pc:docMk/>
          <pc:sldMk cId="4009064634" sldId="303"/>
        </pc:sldMkLst>
        <pc:spChg chg="mod">
          <ac:chgData name="Suhas Shirbavikar" userId="51cee0f4-3c96-4861-9ff6-641f4c21f38c" providerId="ADAL" clId="{99FD4CAF-0EA0-496A-B487-5FDED64D21D5}" dt="2023-07-06T13:09:29.089" v="450" actId="20577"/>
          <ac:spMkLst>
            <pc:docMk/>
            <pc:sldMk cId="4009064634" sldId="303"/>
            <ac:spMk id="2" creationId="{0D3D9E04-7B9B-2C37-495E-10B045B082A7}"/>
          </ac:spMkLst>
        </pc:spChg>
        <pc:spChg chg="del mod">
          <ac:chgData name="Suhas Shirbavikar" userId="51cee0f4-3c96-4861-9ff6-641f4c21f38c" providerId="ADAL" clId="{99FD4CAF-0EA0-496A-B487-5FDED64D21D5}" dt="2023-07-06T13:09:09.785" v="436" actId="26606"/>
          <ac:spMkLst>
            <pc:docMk/>
            <pc:sldMk cId="4009064634" sldId="303"/>
            <ac:spMk id="3" creationId="{5187D83F-9932-2A54-534A-DEFAE669E800}"/>
          </ac:spMkLst>
        </pc:spChg>
        <pc:spChg chg="add del">
          <ac:chgData name="Suhas Shirbavikar" userId="51cee0f4-3c96-4861-9ff6-641f4c21f38c" providerId="ADAL" clId="{99FD4CAF-0EA0-496A-B487-5FDED64D21D5}" dt="2023-07-06T13:09:25.243" v="448" actId="26606"/>
          <ac:spMkLst>
            <pc:docMk/>
            <pc:sldMk cId="4009064634" sldId="303"/>
            <ac:spMk id="9" creationId="{A7AE9375-4664-4DB2-922D-2782A6E439AC}"/>
          </ac:spMkLst>
        </pc:spChg>
        <pc:spChg chg="add del">
          <ac:chgData name="Suhas Shirbavikar" userId="51cee0f4-3c96-4861-9ff6-641f4c21f38c" providerId="ADAL" clId="{99FD4CAF-0EA0-496A-B487-5FDED64D21D5}" dt="2023-07-06T13:09:25.243" v="448" actId="26606"/>
          <ac:spMkLst>
            <pc:docMk/>
            <pc:sldMk cId="4009064634" sldId="303"/>
            <ac:spMk id="13" creationId="{9DD005C1-8C51-42D6-9BEE-B9B83849743D}"/>
          </ac:spMkLst>
        </pc:spChg>
        <pc:graphicFrameChg chg="add mod modGraphic">
          <ac:chgData name="Suhas Shirbavikar" userId="51cee0f4-3c96-4861-9ff6-641f4c21f38c" providerId="ADAL" clId="{99FD4CAF-0EA0-496A-B487-5FDED64D21D5}" dt="2023-07-06T13:09:25.243" v="448" actId="26606"/>
          <ac:graphicFrameMkLst>
            <pc:docMk/>
            <pc:sldMk cId="4009064634" sldId="303"/>
            <ac:graphicFrameMk id="5" creationId="{411B27D9-1A7F-A012-C781-E2131852C526}"/>
          </ac:graphicFrameMkLst>
        </pc:graphicFrameChg>
        <pc:picChg chg="add del">
          <ac:chgData name="Suhas Shirbavikar" userId="51cee0f4-3c96-4861-9ff6-641f4c21f38c" providerId="ADAL" clId="{99FD4CAF-0EA0-496A-B487-5FDED64D21D5}" dt="2023-07-06T13:09:25.243" v="448" actId="26606"/>
          <ac:picMkLst>
            <pc:docMk/>
            <pc:sldMk cId="4009064634" sldId="303"/>
            <ac:picMk id="15" creationId="{DD3CCC5D-2893-6138-2C9C-11D4A37E3E29}"/>
          </ac:picMkLst>
        </pc:picChg>
        <pc:cxnChg chg="add del">
          <ac:chgData name="Suhas Shirbavikar" userId="51cee0f4-3c96-4861-9ff6-641f4c21f38c" providerId="ADAL" clId="{99FD4CAF-0EA0-496A-B487-5FDED64D21D5}" dt="2023-07-06T13:09:25.243" v="448" actId="26606"/>
          <ac:cxnSpMkLst>
            <pc:docMk/>
            <pc:sldMk cId="4009064634" sldId="303"/>
            <ac:cxnSpMk id="11" creationId="{EE504C98-6397-41C1-A8D8-2D9C4ED307E0}"/>
          </ac:cxnSpMkLst>
        </pc:cxnChg>
      </pc:sldChg>
      <pc:sldChg chg="addSp new mod">
        <pc:chgData name="Suhas Shirbavikar" userId="51cee0f4-3c96-4861-9ff6-641f4c21f38c" providerId="ADAL" clId="{99FD4CAF-0EA0-496A-B487-5FDED64D21D5}" dt="2023-07-06T16:44:09.605" v="452" actId="22"/>
        <pc:sldMkLst>
          <pc:docMk/>
          <pc:sldMk cId="1670025595" sldId="304"/>
        </pc:sldMkLst>
        <pc:picChg chg="add">
          <ac:chgData name="Suhas Shirbavikar" userId="51cee0f4-3c96-4861-9ff6-641f4c21f38c" providerId="ADAL" clId="{99FD4CAF-0EA0-496A-B487-5FDED64D21D5}" dt="2023-07-06T16:44:09.605" v="452" actId="22"/>
          <ac:picMkLst>
            <pc:docMk/>
            <pc:sldMk cId="1670025595" sldId="304"/>
            <ac:picMk id="5" creationId="{1C85BF40-2121-B0AE-7607-722B97B8202A}"/>
          </ac:picMkLst>
        </pc:picChg>
      </pc:sldChg>
      <pc:sldChg chg="addSp new mod">
        <pc:chgData name="Suhas Shirbavikar" userId="51cee0f4-3c96-4861-9ff6-641f4c21f38c" providerId="ADAL" clId="{99FD4CAF-0EA0-496A-B487-5FDED64D21D5}" dt="2023-07-06T16:44:33.041" v="454" actId="22"/>
        <pc:sldMkLst>
          <pc:docMk/>
          <pc:sldMk cId="1491299055" sldId="305"/>
        </pc:sldMkLst>
        <pc:picChg chg="add">
          <ac:chgData name="Suhas Shirbavikar" userId="51cee0f4-3c96-4861-9ff6-641f4c21f38c" providerId="ADAL" clId="{99FD4CAF-0EA0-496A-B487-5FDED64D21D5}" dt="2023-07-06T16:44:33.041" v="454" actId="22"/>
          <ac:picMkLst>
            <pc:docMk/>
            <pc:sldMk cId="1491299055" sldId="305"/>
            <ac:picMk id="5" creationId="{0B66A846-F1A8-B332-E8D6-952EBB036C94}"/>
          </ac:picMkLst>
        </pc:picChg>
      </pc:sldChg>
      <pc:sldChg chg="addSp new mod">
        <pc:chgData name="Suhas Shirbavikar" userId="51cee0f4-3c96-4861-9ff6-641f4c21f38c" providerId="ADAL" clId="{99FD4CAF-0EA0-496A-B487-5FDED64D21D5}" dt="2023-07-06T16:44:45.296" v="456" actId="22"/>
        <pc:sldMkLst>
          <pc:docMk/>
          <pc:sldMk cId="1211379089" sldId="306"/>
        </pc:sldMkLst>
        <pc:picChg chg="add">
          <ac:chgData name="Suhas Shirbavikar" userId="51cee0f4-3c96-4861-9ff6-641f4c21f38c" providerId="ADAL" clId="{99FD4CAF-0EA0-496A-B487-5FDED64D21D5}" dt="2023-07-06T16:44:45.296" v="456" actId="22"/>
          <ac:picMkLst>
            <pc:docMk/>
            <pc:sldMk cId="1211379089" sldId="306"/>
            <ac:picMk id="5" creationId="{3C5E8DE3-B783-BEE2-747E-778F4D46F447}"/>
          </ac:picMkLst>
        </pc:picChg>
      </pc:sldChg>
      <pc:sldChg chg="addSp new mod ord">
        <pc:chgData name="Suhas Shirbavikar" userId="51cee0f4-3c96-4861-9ff6-641f4c21f38c" providerId="ADAL" clId="{99FD4CAF-0EA0-496A-B487-5FDED64D21D5}" dt="2023-07-25T13:19:12.732" v="570"/>
        <pc:sldMkLst>
          <pc:docMk/>
          <pc:sldMk cId="2507931690" sldId="307"/>
        </pc:sldMkLst>
        <pc:picChg chg="add">
          <ac:chgData name="Suhas Shirbavikar" userId="51cee0f4-3c96-4861-9ff6-641f4c21f38c" providerId="ADAL" clId="{99FD4CAF-0EA0-496A-B487-5FDED64D21D5}" dt="2023-07-25T13:01:31.901" v="458" actId="22"/>
          <ac:picMkLst>
            <pc:docMk/>
            <pc:sldMk cId="2507931690" sldId="307"/>
            <ac:picMk id="5" creationId="{EB54721C-F3D0-6412-539A-5138CE0B5A0E}"/>
          </ac:picMkLst>
        </pc:picChg>
      </pc:sldChg>
      <pc:sldChg chg="addSp delSp modSp new mod">
        <pc:chgData name="Suhas Shirbavikar" userId="51cee0f4-3c96-4861-9ff6-641f4c21f38c" providerId="ADAL" clId="{99FD4CAF-0EA0-496A-B487-5FDED64D21D5}" dt="2023-07-25T13:15:28.661" v="536" actId="1076"/>
        <pc:sldMkLst>
          <pc:docMk/>
          <pc:sldMk cId="422735804" sldId="308"/>
        </pc:sldMkLst>
        <pc:spChg chg="del">
          <ac:chgData name="Suhas Shirbavikar" userId="51cee0f4-3c96-4861-9ff6-641f4c21f38c" providerId="ADAL" clId="{99FD4CAF-0EA0-496A-B487-5FDED64D21D5}" dt="2023-07-25T13:15:16.654" v="534" actId="478"/>
          <ac:spMkLst>
            <pc:docMk/>
            <pc:sldMk cId="422735804" sldId="308"/>
            <ac:spMk id="2" creationId="{D9009C91-C0AB-20F0-286C-1AC349ECD36C}"/>
          </ac:spMkLst>
        </pc:spChg>
        <pc:spChg chg="add mod">
          <ac:chgData name="Suhas Shirbavikar" userId="51cee0f4-3c96-4861-9ff6-641f4c21f38c" providerId="ADAL" clId="{99FD4CAF-0EA0-496A-B487-5FDED64D21D5}" dt="2023-07-25T13:14:16.413" v="531" actId="692"/>
          <ac:spMkLst>
            <pc:docMk/>
            <pc:sldMk cId="422735804" sldId="308"/>
            <ac:spMk id="6" creationId="{20DF0790-159C-7D73-D739-46B2CE46BD43}"/>
          </ac:spMkLst>
        </pc:spChg>
        <pc:picChg chg="add mod modCrop">
          <ac:chgData name="Suhas Shirbavikar" userId="51cee0f4-3c96-4861-9ff6-641f4c21f38c" providerId="ADAL" clId="{99FD4CAF-0EA0-496A-B487-5FDED64D21D5}" dt="2023-07-25T13:15:28.661" v="536" actId="1076"/>
          <ac:picMkLst>
            <pc:docMk/>
            <pc:sldMk cId="422735804" sldId="308"/>
            <ac:picMk id="5" creationId="{CB646086-AD94-E154-DA12-534317FE3880}"/>
          </ac:picMkLst>
        </pc:picChg>
      </pc:sldChg>
      <pc:sldChg chg="addSp new mod">
        <pc:chgData name="Suhas Shirbavikar" userId="51cee0f4-3c96-4861-9ff6-641f4c21f38c" providerId="ADAL" clId="{99FD4CAF-0EA0-496A-B487-5FDED64D21D5}" dt="2023-07-25T13:05:05.818" v="462" actId="22"/>
        <pc:sldMkLst>
          <pc:docMk/>
          <pc:sldMk cId="847538107" sldId="309"/>
        </pc:sldMkLst>
        <pc:picChg chg="add">
          <ac:chgData name="Suhas Shirbavikar" userId="51cee0f4-3c96-4861-9ff6-641f4c21f38c" providerId="ADAL" clId="{99FD4CAF-0EA0-496A-B487-5FDED64D21D5}" dt="2023-07-25T13:05:05.818" v="462" actId="22"/>
          <ac:picMkLst>
            <pc:docMk/>
            <pc:sldMk cId="847538107" sldId="309"/>
            <ac:picMk id="5" creationId="{4C7515A6-CFB4-6B18-EE0B-B80FCB7CD648}"/>
          </ac:picMkLst>
        </pc:picChg>
      </pc:sldChg>
      <pc:sldChg chg="addSp delSp modSp new mod">
        <pc:chgData name="Suhas Shirbavikar" userId="51cee0f4-3c96-4861-9ff6-641f4c21f38c" providerId="ADAL" clId="{99FD4CAF-0EA0-496A-B487-5FDED64D21D5}" dt="2023-07-25T13:07:41.675" v="508" actId="20577"/>
        <pc:sldMkLst>
          <pc:docMk/>
          <pc:sldMk cId="2246202510" sldId="310"/>
        </pc:sldMkLst>
        <pc:spChg chg="mod">
          <ac:chgData name="Suhas Shirbavikar" userId="51cee0f4-3c96-4861-9ff6-641f4c21f38c" providerId="ADAL" clId="{99FD4CAF-0EA0-496A-B487-5FDED64D21D5}" dt="2023-07-25T13:06:49.503" v="502" actId="20577"/>
          <ac:spMkLst>
            <pc:docMk/>
            <pc:sldMk cId="2246202510" sldId="310"/>
            <ac:spMk id="2" creationId="{83F48270-9734-CA5F-3455-49CA95FD113F}"/>
          </ac:spMkLst>
        </pc:spChg>
        <pc:spChg chg="mod">
          <ac:chgData name="Suhas Shirbavikar" userId="51cee0f4-3c96-4861-9ff6-641f4c21f38c" providerId="ADAL" clId="{99FD4CAF-0EA0-496A-B487-5FDED64D21D5}" dt="2023-07-25T13:07:41.675" v="508" actId="20577"/>
          <ac:spMkLst>
            <pc:docMk/>
            <pc:sldMk cId="2246202510" sldId="310"/>
            <ac:spMk id="3" creationId="{9CEFEC8F-EC0C-BA11-78CC-13284D5A8F75}"/>
          </ac:spMkLst>
        </pc:spChg>
        <pc:picChg chg="add del">
          <ac:chgData name="Suhas Shirbavikar" userId="51cee0f4-3c96-4861-9ff6-641f4c21f38c" providerId="ADAL" clId="{99FD4CAF-0EA0-496A-B487-5FDED64D21D5}" dt="2023-07-25T13:05:57.848" v="483" actId="22"/>
          <ac:picMkLst>
            <pc:docMk/>
            <pc:sldMk cId="2246202510" sldId="310"/>
            <ac:picMk id="5" creationId="{0A088A1D-EE56-2B29-24DD-C18BA5056C54}"/>
          </ac:picMkLst>
        </pc:picChg>
      </pc:sldChg>
      <pc:sldChg chg="addSp new mod ord">
        <pc:chgData name="Suhas Shirbavikar" userId="51cee0f4-3c96-4861-9ff6-641f4c21f38c" providerId="ADAL" clId="{99FD4CAF-0EA0-496A-B487-5FDED64D21D5}" dt="2023-07-25T13:09:53.368" v="512"/>
        <pc:sldMkLst>
          <pc:docMk/>
          <pc:sldMk cId="2078583459" sldId="311"/>
        </pc:sldMkLst>
        <pc:picChg chg="add">
          <ac:chgData name="Suhas Shirbavikar" userId="51cee0f4-3c96-4861-9ff6-641f4c21f38c" providerId="ADAL" clId="{99FD4CAF-0EA0-496A-B487-5FDED64D21D5}" dt="2023-07-25T13:07:17.194" v="504" actId="22"/>
          <ac:picMkLst>
            <pc:docMk/>
            <pc:sldMk cId="2078583459" sldId="311"/>
            <ac:picMk id="5" creationId="{029464D0-C081-F7F3-56D7-54A1AFE39B7A}"/>
          </ac:picMkLst>
        </pc:picChg>
      </pc:sldChg>
      <pc:sldChg chg="addSp new del mod">
        <pc:chgData name="Suhas Shirbavikar" userId="51cee0f4-3c96-4861-9ff6-641f4c21f38c" providerId="ADAL" clId="{99FD4CAF-0EA0-496A-B487-5FDED64D21D5}" dt="2023-07-25T13:16:23.093" v="537" actId="47"/>
        <pc:sldMkLst>
          <pc:docMk/>
          <pc:sldMk cId="1080531468" sldId="312"/>
        </pc:sldMkLst>
        <pc:picChg chg="add">
          <ac:chgData name="Suhas Shirbavikar" userId="51cee0f4-3c96-4861-9ff6-641f4c21f38c" providerId="ADAL" clId="{99FD4CAF-0EA0-496A-B487-5FDED64D21D5}" dt="2023-07-25T13:09:48.642" v="510" actId="22"/>
          <ac:picMkLst>
            <pc:docMk/>
            <pc:sldMk cId="1080531468" sldId="312"/>
            <ac:picMk id="5" creationId="{5719455D-451F-E637-87C7-4B99E038CDDD}"/>
          </ac:picMkLst>
        </pc:picChg>
      </pc:sldChg>
      <pc:sldChg chg="addSp delSp modSp new mod">
        <pc:chgData name="Suhas Shirbavikar" userId="51cee0f4-3c96-4861-9ff6-641f4c21f38c" providerId="ADAL" clId="{99FD4CAF-0EA0-496A-B487-5FDED64D21D5}" dt="2023-07-25T13:19:49.535" v="574" actId="1076"/>
        <pc:sldMkLst>
          <pc:docMk/>
          <pc:sldMk cId="3688933822" sldId="313"/>
        </pc:sldMkLst>
        <pc:spChg chg="del">
          <ac:chgData name="Suhas Shirbavikar" userId="51cee0f4-3c96-4861-9ff6-641f4c21f38c" providerId="ADAL" clId="{99FD4CAF-0EA0-496A-B487-5FDED64D21D5}" dt="2023-07-25T13:19:45.945" v="573" actId="478"/>
          <ac:spMkLst>
            <pc:docMk/>
            <pc:sldMk cId="3688933822" sldId="313"/>
            <ac:spMk id="2" creationId="{FA0C8CE7-D155-C521-E008-1DD1069ADFCF}"/>
          </ac:spMkLst>
        </pc:spChg>
        <pc:picChg chg="add mod modCrop">
          <ac:chgData name="Suhas Shirbavikar" userId="51cee0f4-3c96-4861-9ff6-641f4c21f38c" providerId="ADAL" clId="{99FD4CAF-0EA0-496A-B487-5FDED64D21D5}" dt="2023-07-25T13:19:49.535" v="574" actId="1076"/>
          <ac:picMkLst>
            <pc:docMk/>
            <pc:sldMk cId="3688933822" sldId="313"/>
            <ac:picMk id="5" creationId="{8362440A-10F2-D61F-C969-1E9A89E589DC}"/>
          </ac:picMkLst>
        </pc:picChg>
      </pc:sldChg>
      <pc:sldChg chg="addSp delSp modSp new mod">
        <pc:chgData name="Suhas Shirbavikar" userId="51cee0f4-3c96-4861-9ff6-641f4c21f38c" providerId="ADAL" clId="{99FD4CAF-0EA0-496A-B487-5FDED64D21D5}" dt="2023-07-25T13:17:25.215" v="544" actId="14100"/>
        <pc:sldMkLst>
          <pc:docMk/>
          <pc:sldMk cId="2962121510" sldId="314"/>
        </pc:sldMkLst>
        <pc:spChg chg="del">
          <ac:chgData name="Suhas Shirbavikar" userId="51cee0f4-3c96-4861-9ff6-641f4c21f38c" providerId="ADAL" clId="{99FD4CAF-0EA0-496A-B487-5FDED64D21D5}" dt="2023-07-25T13:17:19.750" v="542" actId="478"/>
          <ac:spMkLst>
            <pc:docMk/>
            <pc:sldMk cId="2962121510" sldId="314"/>
            <ac:spMk id="2" creationId="{B9239216-5294-A6B4-2A27-474A12B34C18}"/>
          </ac:spMkLst>
        </pc:spChg>
        <pc:picChg chg="add mod modCrop">
          <ac:chgData name="Suhas Shirbavikar" userId="51cee0f4-3c96-4861-9ff6-641f4c21f38c" providerId="ADAL" clId="{99FD4CAF-0EA0-496A-B487-5FDED64D21D5}" dt="2023-07-25T13:17:25.215" v="544" actId="14100"/>
          <ac:picMkLst>
            <pc:docMk/>
            <pc:sldMk cId="2962121510" sldId="314"/>
            <ac:picMk id="5" creationId="{523897F1-049F-03C5-0498-AE6767D4200D}"/>
          </ac:picMkLst>
        </pc:picChg>
      </pc:sldChg>
      <pc:sldChg chg="addSp delSp modSp new mod">
        <pc:chgData name="Suhas Shirbavikar" userId="51cee0f4-3c96-4861-9ff6-641f4c21f38c" providerId="ADAL" clId="{99FD4CAF-0EA0-496A-B487-5FDED64D21D5}" dt="2023-07-25T13:18:17.718" v="551" actId="478"/>
        <pc:sldMkLst>
          <pc:docMk/>
          <pc:sldMk cId="3241489814" sldId="315"/>
        </pc:sldMkLst>
        <pc:spChg chg="del">
          <ac:chgData name="Suhas Shirbavikar" userId="51cee0f4-3c96-4861-9ff6-641f4c21f38c" providerId="ADAL" clId="{99FD4CAF-0EA0-496A-B487-5FDED64D21D5}" dt="2023-07-25T13:18:17.718" v="551" actId="478"/>
          <ac:spMkLst>
            <pc:docMk/>
            <pc:sldMk cId="3241489814" sldId="315"/>
            <ac:spMk id="2" creationId="{AA46E39B-0B3F-D010-0164-FBC996483AE5}"/>
          </ac:spMkLst>
        </pc:spChg>
        <pc:picChg chg="add mod modCrop">
          <ac:chgData name="Suhas Shirbavikar" userId="51cee0f4-3c96-4861-9ff6-641f4c21f38c" providerId="ADAL" clId="{99FD4CAF-0EA0-496A-B487-5FDED64D21D5}" dt="2023-07-25T13:18:14.431" v="550" actId="1076"/>
          <ac:picMkLst>
            <pc:docMk/>
            <pc:sldMk cId="3241489814" sldId="315"/>
            <ac:picMk id="5" creationId="{1ABC1258-1167-E445-FC06-61DA64A702CB}"/>
          </ac:picMkLst>
        </pc:picChg>
      </pc:sldChg>
      <pc:sldChg chg="addSp delSp modSp add mod">
        <pc:chgData name="Suhas Shirbavikar" userId="51cee0f4-3c96-4861-9ff6-641f4c21f38c" providerId="ADAL" clId="{99FD4CAF-0EA0-496A-B487-5FDED64D21D5}" dt="2023-07-25T13:20:27.789" v="595" actId="20577"/>
        <pc:sldMkLst>
          <pc:docMk/>
          <pc:sldMk cId="3694258210" sldId="316"/>
        </pc:sldMkLst>
        <pc:spChg chg="del mod">
          <ac:chgData name="Suhas Shirbavikar" userId="51cee0f4-3c96-4861-9ff6-641f4c21f38c" providerId="ADAL" clId="{99FD4CAF-0EA0-496A-B487-5FDED64D21D5}" dt="2023-07-25T13:19:05.651" v="568" actId="478"/>
          <ac:spMkLst>
            <pc:docMk/>
            <pc:sldMk cId="3694258210" sldId="316"/>
            <ac:spMk id="2" creationId="{83F48270-9734-CA5F-3455-49CA95FD113F}"/>
          </ac:spMkLst>
        </pc:spChg>
        <pc:spChg chg="mod">
          <ac:chgData name="Suhas Shirbavikar" userId="51cee0f4-3c96-4861-9ff6-641f4c21f38c" providerId="ADAL" clId="{99FD4CAF-0EA0-496A-B487-5FDED64D21D5}" dt="2023-07-25T13:18:58.300" v="553" actId="6549"/>
          <ac:spMkLst>
            <pc:docMk/>
            <pc:sldMk cId="3694258210" sldId="316"/>
            <ac:spMk id="3" creationId="{9CEFEC8F-EC0C-BA11-78CC-13284D5A8F75}"/>
          </ac:spMkLst>
        </pc:spChg>
        <pc:spChg chg="add mod">
          <ac:chgData name="Suhas Shirbavikar" userId="51cee0f4-3c96-4861-9ff6-641f4c21f38c" providerId="ADAL" clId="{99FD4CAF-0EA0-496A-B487-5FDED64D21D5}" dt="2023-07-25T13:20:27.789" v="595" actId="20577"/>
          <ac:spMkLst>
            <pc:docMk/>
            <pc:sldMk cId="3694258210" sldId="316"/>
            <ac:spMk id="4" creationId="{5D7EA49A-1E87-615E-633B-A33EAFC2461E}"/>
          </ac:spMkLst>
        </pc:spChg>
      </pc:sldChg>
      <pc:sldChg chg="addSp delSp modSp new mod setBg">
        <pc:chgData name="Suhas Shirbavikar" userId="51cee0f4-3c96-4861-9ff6-641f4c21f38c" providerId="ADAL" clId="{99FD4CAF-0EA0-496A-B487-5FDED64D21D5}" dt="2023-07-25T13:22:58.596" v="623" actId="26606"/>
        <pc:sldMkLst>
          <pc:docMk/>
          <pc:sldMk cId="4019964317" sldId="317"/>
        </pc:sldMkLst>
        <pc:spChg chg="mod">
          <ac:chgData name="Suhas Shirbavikar" userId="51cee0f4-3c96-4861-9ff6-641f4c21f38c" providerId="ADAL" clId="{99FD4CAF-0EA0-496A-B487-5FDED64D21D5}" dt="2023-07-25T13:22:58.576" v="622" actId="26606"/>
          <ac:spMkLst>
            <pc:docMk/>
            <pc:sldMk cId="4019964317" sldId="317"/>
            <ac:spMk id="2" creationId="{69904766-5340-EBA5-0B75-B402FC659F02}"/>
          </ac:spMkLst>
        </pc:spChg>
        <pc:spChg chg="add del mod">
          <ac:chgData name="Suhas Shirbavikar" userId="51cee0f4-3c96-4861-9ff6-641f4c21f38c" providerId="ADAL" clId="{99FD4CAF-0EA0-496A-B487-5FDED64D21D5}" dt="2023-07-25T13:22:58.596" v="623" actId="26606"/>
          <ac:spMkLst>
            <pc:docMk/>
            <pc:sldMk cId="4019964317" sldId="317"/>
            <ac:spMk id="3" creationId="{FBBCBAC0-00FF-0739-0F51-225E559D08FB}"/>
          </ac:spMkLst>
        </pc:spChg>
        <pc:spChg chg="add del">
          <ac:chgData name="Suhas Shirbavikar" userId="51cee0f4-3c96-4861-9ff6-641f4c21f38c" providerId="ADAL" clId="{99FD4CAF-0EA0-496A-B487-5FDED64D21D5}" dt="2023-07-25T13:22:58.576" v="622" actId="26606"/>
          <ac:spMkLst>
            <pc:docMk/>
            <pc:sldMk cId="4019964317" sldId="317"/>
            <ac:spMk id="9" creationId="{53B021B3-DE93-4AB7-8A18-CF5F1CED88B8}"/>
          </ac:spMkLst>
        </pc:spChg>
        <pc:spChg chg="add del">
          <ac:chgData name="Suhas Shirbavikar" userId="51cee0f4-3c96-4861-9ff6-641f4c21f38c" providerId="ADAL" clId="{99FD4CAF-0EA0-496A-B487-5FDED64D21D5}" dt="2023-07-25T13:22:58.576" v="622" actId="26606"/>
          <ac:spMkLst>
            <pc:docMk/>
            <pc:sldMk cId="4019964317" sldId="317"/>
            <ac:spMk id="11" creationId="{52D502E5-F6B4-4D58-B4AE-FC466FF15EE8}"/>
          </ac:spMkLst>
        </pc:spChg>
        <pc:spChg chg="add del">
          <ac:chgData name="Suhas Shirbavikar" userId="51cee0f4-3c96-4861-9ff6-641f4c21f38c" providerId="ADAL" clId="{99FD4CAF-0EA0-496A-B487-5FDED64D21D5}" dt="2023-07-25T13:22:58.576" v="622" actId="26606"/>
          <ac:spMkLst>
            <pc:docMk/>
            <pc:sldMk cId="4019964317" sldId="317"/>
            <ac:spMk id="13" creationId="{9DECDBF4-02B6-4BB4-B65B-B8107AD6A9E8}"/>
          </ac:spMkLst>
        </pc:spChg>
        <pc:graphicFrameChg chg="add del">
          <ac:chgData name="Suhas Shirbavikar" userId="51cee0f4-3c96-4861-9ff6-641f4c21f38c" providerId="ADAL" clId="{99FD4CAF-0EA0-496A-B487-5FDED64D21D5}" dt="2023-07-25T13:22:58.576" v="622" actId="26606"/>
          <ac:graphicFrameMkLst>
            <pc:docMk/>
            <pc:sldMk cId="4019964317" sldId="317"/>
            <ac:graphicFrameMk id="5" creationId="{EF2506E2-6453-02EA-EA52-3E2E41732EC8}"/>
          </ac:graphicFrameMkLst>
        </pc:graphicFrameChg>
        <pc:graphicFrameChg chg="add">
          <ac:chgData name="Suhas Shirbavikar" userId="51cee0f4-3c96-4861-9ff6-641f4c21f38c" providerId="ADAL" clId="{99FD4CAF-0EA0-496A-B487-5FDED64D21D5}" dt="2023-07-25T13:22:58.596" v="623" actId="26606"/>
          <ac:graphicFrameMkLst>
            <pc:docMk/>
            <pc:sldMk cId="4019964317" sldId="317"/>
            <ac:graphicFrameMk id="15" creationId="{DB518C56-CA49-39F3-13DC-8515F74FC43F}"/>
          </ac:graphicFrameMkLst>
        </pc:graphicFrameChg>
      </pc:sldChg>
      <pc:sldChg chg="addSp new mod">
        <pc:chgData name="Suhas Shirbavikar" userId="51cee0f4-3c96-4861-9ff6-641f4c21f38c" providerId="ADAL" clId="{99FD4CAF-0EA0-496A-B487-5FDED64D21D5}" dt="2023-07-25T13:32:30.595" v="626" actId="22"/>
        <pc:sldMkLst>
          <pc:docMk/>
          <pc:sldMk cId="549868830" sldId="318"/>
        </pc:sldMkLst>
        <pc:picChg chg="add">
          <ac:chgData name="Suhas Shirbavikar" userId="51cee0f4-3c96-4861-9ff6-641f4c21f38c" providerId="ADAL" clId="{99FD4CAF-0EA0-496A-B487-5FDED64D21D5}" dt="2023-07-25T13:32:30.595" v="626" actId="22"/>
          <ac:picMkLst>
            <pc:docMk/>
            <pc:sldMk cId="549868830" sldId="318"/>
            <ac:picMk id="5" creationId="{B9AB374A-4052-488E-A252-09793BCDB3BA}"/>
          </ac:picMkLst>
        </pc:picChg>
      </pc:sldChg>
      <pc:sldChg chg="addSp delSp modSp mod ord delAnim modAnim modNotesTx">
        <pc:chgData name="Suhas Shirbavikar" userId="51cee0f4-3c96-4861-9ff6-641f4c21f38c" providerId="ADAL" clId="{99FD4CAF-0EA0-496A-B487-5FDED64D21D5}" dt="2023-07-26T02:51:29.355" v="786"/>
        <pc:sldMkLst>
          <pc:docMk/>
          <pc:sldMk cId="694301049" sldId="4803"/>
        </pc:sldMkLst>
        <pc:spChg chg="del mod">
          <ac:chgData name="Suhas Shirbavikar" userId="51cee0f4-3c96-4861-9ff6-641f4c21f38c" providerId="ADAL" clId="{99FD4CAF-0EA0-496A-B487-5FDED64D21D5}" dt="2023-07-26T01:55:25.775" v="645" actId="478"/>
          <ac:spMkLst>
            <pc:docMk/>
            <pc:sldMk cId="694301049" sldId="4803"/>
            <ac:spMk id="2" creationId="{1D3643BB-40B6-4896-8D4E-0D942983E80D}"/>
          </ac:spMkLst>
        </pc:spChg>
        <pc:spChg chg="mod">
          <ac:chgData name="Suhas Shirbavikar" userId="51cee0f4-3c96-4861-9ff6-641f4c21f38c" providerId="ADAL" clId="{99FD4CAF-0EA0-496A-B487-5FDED64D21D5}" dt="2023-07-26T01:56:36.220" v="658" actId="1076"/>
          <ac:spMkLst>
            <pc:docMk/>
            <pc:sldMk cId="694301049" sldId="4803"/>
            <ac:spMk id="47" creationId="{98AD3B5A-C1BC-4CED-8894-AB0FA95AA504}"/>
          </ac:spMkLst>
        </pc:spChg>
        <pc:spChg chg="mod">
          <ac:chgData name="Suhas Shirbavikar" userId="51cee0f4-3c96-4861-9ff6-641f4c21f38c" providerId="ADAL" clId="{99FD4CAF-0EA0-496A-B487-5FDED64D21D5}" dt="2023-07-26T01:56:36.220" v="658" actId="1076"/>
          <ac:spMkLst>
            <pc:docMk/>
            <pc:sldMk cId="694301049" sldId="4803"/>
            <ac:spMk id="49" creationId="{B573288D-FB12-47A8-8280-B5F0E37127A3}"/>
          </ac:spMkLst>
        </pc:spChg>
        <pc:spChg chg="mod">
          <ac:chgData name="Suhas Shirbavikar" userId="51cee0f4-3c96-4861-9ff6-641f4c21f38c" providerId="ADAL" clId="{99FD4CAF-0EA0-496A-B487-5FDED64D21D5}" dt="2023-07-26T01:56:36.220" v="658" actId="1076"/>
          <ac:spMkLst>
            <pc:docMk/>
            <pc:sldMk cId="694301049" sldId="4803"/>
            <ac:spMk id="50" creationId="{17760C92-1FDA-4832-9645-54050C85CC29}"/>
          </ac:spMkLst>
        </pc:spChg>
        <pc:spChg chg="del mod">
          <ac:chgData name="Suhas Shirbavikar" userId="51cee0f4-3c96-4861-9ff6-641f4c21f38c" providerId="ADAL" clId="{99FD4CAF-0EA0-496A-B487-5FDED64D21D5}" dt="2023-07-26T01:55:22.561" v="643" actId="478"/>
          <ac:spMkLst>
            <pc:docMk/>
            <pc:sldMk cId="694301049" sldId="4803"/>
            <ac:spMk id="51" creationId="{1FC90867-2BE3-48A6-85E0-A0488551378F}"/>
          </ac:spMkLst>
        </pc:spChg>
        <pc:spChg chg="del mod">
          <ac:chgData name="Suhas Shirbavikar" userId="51cee0f4-3c96-4861-9ff6-641f4c21f38c" providerId="ADAL" clId="{99FD4CAF-0EA0-496A-B487-5FDED64D21D5}" dt="2023-07-26T01:55:27.812" v="646" actId="478"/>
          <ac:spMkLst>
            <pc:docMk/>
            <pc:sldMk cId="694301049" sldId="4803"/>
            <ac:spMk id="52" creationId="{4FDF758B-46FF-474A-AA4A-51CC5F2B30AC}"/>
          </ac:spMkLst>
        </pc:spChg>
        <pc:spChg chg="del mod">
          <ac:chgData name="Suhas Shirbavikar" userId="51cee0f4-3c96-4861-9ff6-641f4c21f38c" providerId="ADAL" clId="{99FD4CAF-0EA0-496A-B487-5FDED64D21D5}" dt="2023-07-26T01:55:18.254" v="638" actId="478"/>
          <ac:spMkLst>
            <pc:docMk/>
            <pc:sldMk cId="694301049" sldId="4803"/>
            <ac:spMk id="53" creationId="{BE6F396A-0F71-4BF6-8024-89904B05C5BF}"/>
          </ac:spMkLst>
        </pc:spChg>
        <pc:spChg chg="del mod">
          <ac:chgData name="Suhas Shirbavikar" userId="51cee0f4-3c96-4861-9ff6-641f4c21f38c" providerId="ADAL" clId="{99FD4CAF-0EA0-496A-B487-5FDED64D21D5}" dt="2023-07-26T01:57:27.162" v="678" actId="12084"/>
          <ac:spMkLst>
            <pc:docMk/>
            <pc:sldMk cId="694301049" sldId="4803"/>
            <ac:spMk id="54" creationId="{83CEB540-5BE1-441E-B8D4-9C554D02188B}"/>
          </ac:spMkLst>
        </pc:spChg>
        <pc:grpChg chg="del">
          <ac:chgData name="Suhas Shirbavikar" userId="51cee0f4-3c96-4861-9ff6-641f4c21f38c" providerId="ADAL" clId="{99FD4CAF-0EA0-496A-B487-5FDED64D21D5}" dt="2023-07-26T01:55:14.650" v="634" actId="478"/>
          <ac:grpSpMkLst>
            <pc:docMk/>
            <pc:sldMk cId="694301049" sldId="4803"/>
            <ac:grpSpMk id="10" creationId="{64795A1E-3E00-4B99-8FFD-9DCDD0AEDB6C}"/>
          </ac:grpSpMkLst>
        </pc:grpChg>
        <pc:grpChg chg="del">
          <ac:chgData name="Suhas Shirbavikar" userId="51cee0f4-3c96-4861-9ff6-641f4c21f38c" providerId="ADAL" clId="{99FD4CAF-0EA0-496A-B487-5FDED64D21D5}" dt="2023-07-26T01:55:13.880" v="633" actId="478"/>
          <ac:grpSpMkLst>
            <pc:docMk/>
            <pc:sldMk cId="694301049" sldId="4803"/>
            <ac:grpSpMk id="16" creationId="{109E1E5C-E444-4D52-ADA8-F90DCDB6C380}"/>
          </ac:grpSpMkLst>
        </pc:grpChg>
        <pc:grpChg chg="del">
          <ac:chgData name="Suhas Shirbavikar" userId="51cee0f4-3c96-4861-9ff6-641f4c21f38c" providerId="ADAL" clId="{99FD4CAF-0EA0-496A-B487-5FDED64D21D5}" dt="2023-07-26T01:55:19.732" v="640" actId="478"/>
          <ac:grpSpMkLst>
            <pc:docMk/>
            <pc:sldMk cId="694301049" sldId="4803"/>
            <ac:grpSpMk id="23" creationId="{E44BEC7C-786F-464B-95F4-B3935E7CAA4E}"/>
          </ac:grpSpMkLst>
        </pc:grpChg>
        <pc:grpChg chg="del">
          <ac:chgData name="Suhas Shirbavikar" userId="51cee0f4-3c96-4861-9ff6-641f4c21f38c" providerId="ADAL" clId="{99FD4CAF-0EA0-496A-B487-5FDED64D21D5}" dt="2023-07-26T01:55:19.048" v="639" actId="478"/>
          <ac:grpSpMkLst>
            <pc:docMk/>
            <pc:sldMk cId="694301049" sldId="4803"/>
            <ac:grpSpMk id="30" creationId="{9B824DDA-B761-4061-BA7F-BDEFF2411CDB}"/>
          </ac:grpSpMkLst>
        </pc:grpChg>
        <pc:grpChg chg="del">
          <ac:chgData name="Suhas Shirbavikar" userId="51cee0f4-3c96-4861-9ff6-641f4c21f38c" providerId="ADAL" clId="{99FD4CAF-0EA0-496A-B487-5FDED64D21D5}" dt="2023-07-26T01:55:16.825" v="636" actId="478"/>
          <ac:grpSpMkLst>
            <pc:docMk/>
            <pc:sldMk cId="694301049" sldId="4803"/>
            <ac:grpSpMk id="37" creationId="{CF10F214-A573-4518-B650-38F24EFF9EAF}"/>
          </ac:grpSpMkLst>
        </pc:grpChg>
        <pc:grpChg chg="mod">
          <ac:chgData name="Suhas Shirbavikar" userId="51cee0f4-3c96-4861-9ff6-641f4c21f38c" providerId="ADAL" clId="{99FD4CAF-0EA0-496A-B487-5FDED64D21D5}" dt="2023-07-26T01:56:36.220" v="658" actId="1076"/>
          <ac:grpSpMkLst>
            <pc:docMk/>
            <pc:sldMk cId="694301049" sldId="4803"/>
            <ac:grpSpMk id="44" creationId="{9532089A-CC13-4D16-8BF6-2E248A9B45D2}"/>
          </ac:grpSpMkLst>
        </pc:grpChg>
        <pc:grpChg chg="mod">
          <ac:chgData name="Suhas Shirbavikar" userId="51cee0f4-3c96-4861-9ff6-641f4c21f38c" providerId="ADAL" clId="{99FD4CAF-0EA0-496A-B487-5FDED64D21D5}" dt="2023-07-26T01:56:36.220" v="658" actId="1076"/>
          <ac:grpSpMkLst>
            <pc:docMk/>
            <pc:sldMk cId="694301049" sldId="4803"/>
            <ac:grpSpMk id="46" creationId="{71C76B1E-A207-4872-9879-7405F814DD28}"/>
          </ac:grpSpMkLst>
        </pc:grpChg>
        <pc:grpChg chg="mod">
          <ac:chgData name="Suhas Shirbavikar" userId="51cee0f4-3c96-4861-9ff6-641f4c21f38c" providerId="ADAL" clId="{99FD4CAF-0EA0-496A-B487-5FDED64D21D5}" dt="2023-07-26T01:56:36.220" v="658" actId="1076"/>
          <ac:grpSpMkLst>
            <pc:docMk/>
            <pc:sldMk cId="694301049" sldId="4803"/>
            <ac:grpSpMk id="48" creationId="{6E7D4358-0CD1-47BA-B0DC-7B3B957B1A24}"/>
          </ac:grpSpMkLst>
        </pc:grpChg>
        <pc:graphicFrameChg chg="add mod">
          <ac:chgData name="Suhas Shirbavikar" userId="51cee0f4-3c96-4861-9ff6-641f4c21f38c" providerId="ADAL" clId="{99FD4CAF-0EA0-496A-B487-5FDED64D21D5}" dt="2023-07-26T02:02:11.384" v="694"/>
          <ac:graphicFrameMkLst>
            <pc:docMk/>
            <pc:sldMk cId="694301049" sldId="4803"/>
            <ac:graphicFrameMk id="2" creationId="{3E70F666-9DE3-117D-FEC6-64CDE2F0B628}"/>
          </ac:graphicFrameMkLst>
        </pc:graphicFrameChg>
        <pc:graphicFrameChg chg="add mod">
          <ac:chgData name="Suhas Shirbavikar" userId="51cee0f4-3c96-4861-9ff6-641f4c21f38c" providerId="ADAL" clId="{99FD4CAF-0EA0-496A-B487-5FDED64D21D5}" dt="2023-07-26T01:57:09.125" v="677" actId="12084"/>
          <ac:graphicFrameMkLst>
            <pc:docMk/>
            <pc:sldMk cId="694301049" sldId="4803"/>
            <ac:graphicFrameMk id="3" creationId="{76A34375-5EB0-7E25-C37D-587F42598537}"/>
          </ac:graphicFrameMkLst>
        </pc:graphicFrameChg>
        <pc:picChg chg="del">
          <ac:chgData name="Suhas Shirbavikar" userId="51cee0f4-3c96-4861-9ff6-641f4c21f38c" providerId="ADAL" clId="{99FD4CAF-0EA0-496A-B487-5FDED64D21D5}" dt="2023-07-26T01:55:16.136" v="635" actId="478"/>
          <ac:picMkLst>
            <pc:docMk/>
            <pc:sldMk cId="694301049" sldId="4803"/>
            <ac:picMk id="4" creationId="{FC06B85D-447C-47AF-8E5E-5463EA560FD6}"/>
          </ac:picMkLst>
        </pc:picChg>
        <pc:picChg chg="mod">
          <ac:chgData name="Suhas Shirbavikar" userId="51cee0f4-3c96-4861-9ff6-641f4c21f38c" providerId="ADAL" clId="{99FD4CAF-0EA0-496A-B487-5FDED64D21D5}" dt="2023-07-26T01:56:36.220" v="658" actId="1076"/>
          <ac:picMkLst>
            <pc:docMk/>
            <pc:sldMk cId="694301049" sldId="4803"/>
            <ac:picMk id="45" creationId="{2AB6278E-FB05-41A4-9C10-F1C3D680A13B}"/>
          </ac:picMkLst>
        </pc:picChg>
      </pc:sldChg>
      <pc:sldChg chg="new del">
        <pc:chgData name="Suhas Shirbavikar" userId="51cee0f4-3c96-4861-9ff6-641f4c21f38c" providerId="ADAL" clId="{99FD4CAF-0EA0-496A-B487-5FDED64D21D5}" dt="2023-07-26T02:03:31.160" v="697" actId="680"/>
        <pc:sldMkLst>
          <pc:docMk/>
          <pc:sldMk cId="904828917" sldId="4805"/>
        </pc:sldMkLst>
      </pc:sldChg>
      <pc:sldChg chg="addSp delSp modSp mod delAnim modAnim">
        <pc:chgData name="Suhas Shirbavikar" userId="51cee0f4-3c96-4861-9ff6-641f4c21f38c" providerId="ADAL" clId="{99FD4CAF-0EA0-496A-B487-5FDED64D21D5}" dt="2023-07-26T02:06:42.079" v="743"/>
        <pc:sldMkLst>
          <pc:docMk/>
          <pc:sldMk cId="3730619735" sldId="4805"/>
        </pc:sldMkLst>
        <pc:spChg chg="del">
          <ac:chgData name="Suhas Shirbavikar" userId="51cee0f4-3c96-4861-9ff6-641f4c21f38c" providerId="ADAL" clId="{99FD4CAF-0EA0-496A-B487-5FDED64D21D5}" dt="2023-07-26T02:03:47.111" v="702" actId="478"/>
          <ac:spMkLst>
            <pc:docMk/>
            <pc:sldMk cId="3730619735" sldId="4805"/>
            <ac:spMk id="2" creationId="{1D3643BB-40B6-4896-8D4E-0D942983E80D}"/>
          </ac:spMkLst>
        </pc:spChg>
        <pc:spChg chg="del mod">
          <ac:chgData name="Suhas Shirbavikar" userId="51cee0f4-3c96-4861-9ff6-641f4c21f38c" providerId="ADAL" clId="{99FD4CAF-0EA0-496A-B487-5FDED64D21D5}" dt="2023-07-26T02:04:10.882" v="718" actId="478"/>
          <ac:spMkLst>
            <pc:docMk/>
            <pc:sldMk cId="3730619735" sldId="4805"/>
            <ac:spMk id="19" creationId="{8F0F2B21-B6F8-4825-9D9E-425BC9EB8F0E}"/>
          </ac:spMkLst>
        </pc:spChg>
        <pc:spChg chg="del mod">
          <ac:chgData name="Suhas Shirbavikar" userId="51cee0f4-3c96-4861-9ff6-641f4c21f38c" providerId="ADAL" clId="{99FD4CAF-0EA0-496A-B487-5FDED64D21D5}" dt="2023-07-26T02:04:09.465" v="717" actId="478"/>
          <ac:spMkLst>
            <pc:docMk/>
            <pc:sldMk cId="3730619735" sldId="4805"/>
            <ac:spMk id="21" creationId="{EB1CA850-556F-4407-A0AE-3757A82DAEA7}"/>
          </ac:spMkLst>
        </pc:spChg>
        <pc:spChg chg="del">
          <ac:chgData name="Suhas Shirbavikar" userId="51cee0f4-3c96-4861-9ff6-641f4c21f38c" providerId="ADAL" clId="{99FD4CAF-0EA0-496A-B487-5FDED64D21D5}" dt="2023-07-26T02:03:41.165" v="698" actId="478"/>
          <ac:spMkLst>
            <pc:docMk/>
            <pc:sldMk cId="3730619735" sldId="4805"/>
            <ac:spMk id="22" creationId="{CFF42EE7-8819-498E-8CC5-C349F8FFB827}"/>
          </ac:spMkLst>
        </pc:spChg>
        <pc:spChg chg="del mod">
          <ac:chgData name="Suhas Shirbavikar" userId="51cee0f4-3c96-4861-9ff6-641f4c21f38c" providerId="ADAL" clId="{99FD4CAF-0EA0-496A-B487-5FDED64D21D5}" dt="2023-07-26T02:03:53.275" v="706" actId="478"/>
          <ac:spMkLst>
            <pc:docMk/>
            <pc:sldMk cId="3730619735" sldId="4805"/>
            <ac:spMk id="40" creationId="{9967A1B3-A92B-4194-AFB5-F3D8EB4392E7}"/>
          </ac:spMkLst>
        </pc:spChg>
        <pc:spChg chg="del mod">
          <ac:chgData name="Suhas Shirbavikar" userId="51cee0f4-3c96-4861-9ff6-641f4c21f38c" providerId="ADAL" clId="{99FD4CAF-0EA0-496A-B487-5FDED64D21D5}" dt="2023-07-26T02:03:51.867" v="705" actId="478"/>
          <ac:spMkLst>
            <pc:docMk/>
            <pc:sldMk cId="3730619735" sldId="4805"/>
            <ac:spMk id="41" creationId="{38CE0899-F2A4-4231-B314-2546D21DBB2C}"/>
          </ac:spMkLst>
        </pc:spChg>
        <pc:spChg chg="del mod">
          <ac:chgData name="Suhas Shirbavikar" userId="51cee0f4-3c96-4861-9ff6-641f4c21f38c" providerId="ADAL" clId="{99FD4CAF-0EA0-496A-B487-5FDED64D21D5}" dt="2023-07-26T02:04:03.650" v="710" actId="478"/>
          <ac:spMkLst>
            <pc:docMk/>
            <pc:sldMk cId="3730619735" sldId="4805"/>
            <ac:spMk id="43" creationId="{3F570B87-5FFF-4E9D-B5AA-85D26AA28B2A}"/>
          </ac:spMkLst>
        </pc:spChg>
        <pc:spChg chg="mod">
          <ac:chgData name="Suhas Shirbavikar" userId="51cee0f4-3c96-4861-9ff6-641f4c21f38c" providerId="ADAL" clId="{99FD4CAF-0EA0-496A-B487-5FDED64D21D5}" dt="2023-07-26T02:05:43.194" v="741" actId="20577"/>
          <ac:spMkLst>
            <pc:docMk/>
            <pc:sldMk cId="3730619735" sldId="4805"/>
            <ac:spMk id="47" creationId="{98AD3B5A-C1BC-4CED-8894-AB0FA95AA504}"/>
          </ac:spMkLst>
        </pc:spChg>
        <pc:spChg chg="mod">
          <ac:chgData name="Suhas Shirbavikar" userId="51cee0f4-3c96-4861-9ff6-641f4c21f38c" providerId="ADAL" clId="{99FD4CAF-0EA0-496A-B487-5FDED64D21D5}" dt="2023-07-26T02:04:16.661" v="721" actId="14100"/>
          <ac:spMkLst>
            <pc:docMk/>
            <pc:sldMk cId="3730619735" sldId="4805"/>
            <ac:spMk id="49" creationId="{B573288D-FB12-47A8-8280-B5F0E37127A3}"/>
          </ac:spMkLst>
        </pc:spChg>
        <pc:spChg chg="mod">
          <ac:chgData name="Suhas Shirbavikar" userId="51cee0f4-3c96-4861-9ff6-641f4c21f38c" providerId="ADAL" clId="{99FD4CAF-0EA0-496A-B487-5FDED64D21D5}" dt="2023-07-26T02:04:16.661" v="721" actId="14100"/>
          <ac:spMkLst>
            <pc:docMk/>
            <pc:sldMk cId="3730619735" sldId="4805"/>
            <ac:spMk id="50" creationId="{17760C92-1FDA-4832-9645-54050C85CC29}"/>
          </ac:spMkLst>
        </pc:spChg>
        <pc:spChg chg="del mod">
          <ac:chgData name="Suhas Shirbavikar" userId="51cee0f4-3c96-4861-9ff6-641f4c21f38c" providerId="ADAL" clId="{99FD4CAF-0EA0-496A-B487-5FDED64D21D5}" dt="2023-07-26T02:03:45.109" v="701" actId="478"/>
          <ac:spMkLst>
            <pc:docMk/>
            <pc:sldMk cId="3730619735" sldId="4805"/>
            <ac:spMk id="51" creationId="{1FC90867-2BE3-48A6-85E0-A0488551378F}"/>
          </ac:spMkLst>
        </pc:spChg>
        <pc:spChg chg="del">
          <ac:chgData name="Suhas Shirbavikar" userId="51cee0f4-3c96-4861-9ff6-641f4c21f38c" providerId="ADAL" clId="{99FD4CAF-0EA0-496A-B487-5FDED64D21D5}" dt="2023-07-26T02:03:48.785" v="703" actId="478"/>
          <ac:spMkLst>
            <pc:docMk/>
            <pc:sldMk cId="3730619735" sldId="4805"/>
            <ac:spMk id="52" creationId="{4FDF758B-46FF-474A-AA4A-51CC5F2B30AC}"/>
          </ac:spMkLst>
        </pc:spChg>
        <pc:spChg chg="del mod">
          <ac:chgData name="Suhas Shirbavikar" userId="51cee0f4-3c96-4861-9ff6-641f4c21f38c" providerId="ADAL" clId="{99FD4CAF-0EA0-496A-B487-5FDED64D21D5}" dt="2023-07-26T02:03:56.265" v="708" actId="478"/>
          <ac:spMkLst>
            <pc:docMk/>
            <pc:sldMk cId="3730619735" sldId="4805"/>
            <ac:spMk id="53" creationId="{BE6F396A-0F71-4BF6-8024-89904B05C5BF}"/>
          </ac:spMkLst>
        </pc:spChg>
        <pc:spChg chg="del mod">
          <ac:chgData name="Suhas Shirbavikar" userId="51cee0f4-3c96-4861-9ff6-641f4c21f38c" providerId="ADAL" clId="{99FD4CAF-0EA0-496A-B487-5FDED64D21D5}" dt="2023-07-26T02:04:52.915" v="729" actId="12084"/>
          <ac:spMkLst>
            <pc:docMk/>
            <pc:sldMk cId="3730619735" sldId="4805"/>
            <ac:spMk id="54" creationId="{83CEB540-5BE1-441E-B8D4-9C554D02188B}"/>
          </ac:spMkLst>
        </pc:spChg>
        <pc:grpChg chg="del">
          <ac:chgData name="Suhas Shirbavikar" userId="51cee0f4-3c96-4861-9ff6-641f4c21f38c" providerId="ADAL" clId="{99FD4CAF-0EA0-496A-B487-5FDED64D21D5}" dt="2023-07-26T02:03:42.133" v="699" actId="478"/>
          <ac:grpSpMkLst>
            <pc:docMk/>
            <pc:sldMk cId="3730619735" sldId="4805"/>
            <ac:grpSpMk id="10" creationId="{64795A1E-3E00-4B99-8FFD-9DCDD0AEDB6C}"/>
          </ac:grpSpMkLst>
        </pc:grpChg>
        <pc:grpChg chg="del mod">
          <ac:chgData name="Suhas Shirbavikar" userId="51cee0f4-3c96-4861-9ff6-641f4c21f38c" providerId="ADAL" clId="{99FD4CAF-0EA0-496A-B487-5FDED64D21D5}" dt="2023-07-26T02:04:06.159" v="715" actId="478"/>
          <ac:grpSpMkLst>
            <pc:docMk/>
            <pc:sldMk cId="3730619735" sldId="4805"/>
            <ac:grpSpMk id="16" creationId="{109E1E5C-E444-4D52-ADA8-F90DCDB6C380}"/>
          </ac:grpSpMkLst>
        </pc:grpChg>
        <pc:grpChg chg="del mod">
          <ac:chgData name="Suhas Shirbavikar" userId="51cee0f4-3c96-4861-9ff6-641f4c21f38c" providerId="ADAL" clId="{99FD4CAF-0EA0-496A-B487-5FDED64D21D5}" dt="2023-07-26T02:04:09.465" v="717" actId="478"/>
          <ac:grpSpMkLst>
            <pc:docMk/>
            <pc:sldMk cId="3730619735" sldId="4805"/>
            <ac:grpSpMk id="18" creationId="{24B538EF-218C-43CB-867A-FC1FA932CD1E}"/>
          </ac:grpSpMkLst>
        </pc:grpChg>
        <pc:grpChg chg="del mod">
          <ac:chgData name="Suhas Shirbavikar" userId="51cee0f4-3c96-4861-9ff6-641f4c21f38c" providerId="ADAL" clId="{99FD4CAF-0EA0-496A-B487-5FDED64D21D5}" dt="2023-07-26T02:03:41.165" v="698" actId="478"/>
          <ac:grpSpMkLst>
            <pc:docMk/>
            <pc:sldMk cId="3730619735" sldId="4805"/>
            <ac:grpSpMk id="20" creationId="{8D6B2224-46C5-4B11-AF12-ABA77DD02996}"/>
          </ac:grpSpMkLst>
        </pc:grpChg>
        <pc:grpChg chg="del">
          <ac:chgData name="Suhas Shirbavikar" userId="51cee0f4-3c96-4861-9ff6-641f4c21f38c" providerId="ADAL" clId="{99FD4CAF-0EA0-496A-B487-5FDED64D21D5}" dt="2023-07-26T02:04:13.133" v="720" actId="478"/>
          <ac:grpSpMkLst>
            <pc:docMk/>
            <pc:sldMk cId="3730619735" sldId="4805"/>
            <ac:grpSpMk id="23" creationId="{E44BEC7C-786F-464B-95F4-B3935E7CAA4E}"/>
          </ac:grpSpMkLst>
        </pc:grpChg>
        <pc:grpChg chg="del">
          <ac:chgData name="Suhas Shirbavikar" userId="51cee0f4-3c96-4861-9ff6-641f4c21f38c" providerId="ADAL" clId="{99FD4CAF-0EA0-496A-B487-5FDED64D21D5}" dt="2023-07-26T02:04:12.087" v="719" actId="478"/>
          <ac:grpSpMkLst>
            <pc:docMk/>
            <pc:sldMk cId="3730619735" sldId="4805"/>
            <ac:grpSpMk id="30" creationId="{9B824DDA-B761-4061-BA7F-BDEFF2411CDB}"/>
          </ac:grpSpMkLst>
        </pc:grpChg>
        <pc:grpChg chg="del mod">
          <ac:chgData name="Suhas Shirbavikar" userId="51cee0f4-3c96-4861-9ff6-641f4c21f38c" providerId="ADAL" clId="{99FD4CAF-0EA0-496A-B487-5FDED64D21D5}" dt="2023-07-26T02:03:53.275" v="706" actId="478"/>
          <ac:grpSpMkLst>
            <pc:docMk/>
            <pc:sldMk cId="3730619735" sldId="4805"/>
            <ac:grpSpMk id="37" creationId="{CF10F214-A573-4518-B650-38F24EFF9EAF}"/>
          </ac:grpSpMkLst>
        </pc:grpChg>
        <pc:grpChg chg="del mod">
          <ac:chgData name="Suhas Shirbavikar" userId="51cee0f4-3c96-4861-9ff6-641f4c21f38c" providerId="ADAL" clId="{99FD4CAF-0EA0-496A-B487-5FDED64D21D5}" dt="2023-07-26T02:03:51.066" v="704" actId="478"/>
          <ac:grpSpMkLst>
            <pc:docMk/>
            <pc:sldMk cId="3730619735" sldId="4805"/>
            <ac:grpSpMk id="38" creationId="{4E23192D-71ED-4AD1-B66C-AD711AAB82FA}"/>
          </ac:grpSpMkLst>
        </pc:grpChg>
        <pc:grpChg chg="del mod">
          <ac:chgData name="Suhas Shirbavikar" userId="51cee0f4-3c96-4861-9ff6-641f4c21f38c" providerId="ADAL" clId="{99FD4CAF-0EA0-496A-B487-5FDED64D21D5}" dt="2023-07-26T02:03:51.867" v="705" actId="478"/>
          <ac:grpSpMkLst>
            <pc:docMk/>
            <pc:sldMk cId="3730619735" sldId="4805"/>
            <ac:grpSpMk id="39" creationId="{DC49BEF2-EC16-4B72-8AC1-FAA13668A085}"/>
          </ac:grpSpMkLst>
        </pc:grpChg>
        <pc:grpChg chg="mod">
          <ac:chgData name="Suhas Shirbavikar" userId="51cee0f4-3c96-4861-9ff6-641f4c21f38c" providerId="ADAL" clId="{99FD4CAF-0EA0-496A-B487-5FDED64D21D5}" dt="2023-07-26T02:04:16.661" v="721" actId="14100"/>
          <ac:grpSpMkLst>
            <pc:docMk/>
            <pc:sldMk cId="3730619735" sldId="4805"/>
            <ac:grpSpMk id="44" creationId="{9532089A-CC13-4D16-8BF6-2E248A9B45D2}"/>
          </ac:grpSpMkLst>
        </pc:grpChg>
        <pc:grpChg chg="mod">
          <ac:chgData name="Suhas Shirbavikar" userId="51cee0f4-3c96-4861-9ff6-641f4c21f38c" providerId="ADAL" clId="{99FD4CAF-0EA0-496A-B487-5FDED64D21D5}" dt="2023-07-26T02:04:16.661" v="721" actId="14100"/>
          <ac:grpSpMkLst>
            <pc:docMk/>
            <pc:sldMk cId="3730619735" sldId="4805"/>
            <ac:grpSpMk id="46" creationId="{71C76B1E-A207-4872-9879-7405F814DD28}"/>
          </ac:grpSpMkLst>
        </pc:grpChg>
        <pc:grpChg chg="mod">
          <ac:chgData name="Suhas Shirbavikar" userId="51cee0f4-3c96-4861-9ff6-641f4c21f38c" providerId="ADAL" clId="{99FD4CAF-0EA0-496A-B487-5FDED64D21D5}" dt="2023-07-26T02:04:16.661" v="721" actId="14100"/>
          <ac:grpSpMkLst>
            <pc:docMk/>
            <pc:sldMk cId="3730619735" sldId="4805"/>
            <ac:grpSpMk id="48" creationId="{6E7D4358-0CD1-47BA-B0DC-7B3B957B1A24}"/>
          </ac:grpSpMkLst>
        </pc:grpChg>
        <pc:graphicFrameChg chg="add mod">
          <ac:chgData name="Suhas Shirbavikar" userId="51cee0f4-3c96-4861-9ff6-641f4c21f38c" providerId="ADAL" clId="{99FD4CAF-0EA0-496A-B487-5FDED64D21D5}" dt="2023-07-26T02:06:42.079" v="743"/>
          <ac:graphicFrameMkLst>
            <pc:docMk/>
            <pc:sldMk cId="3730619735" sldId="4805"/>
            <ac:graphicFrameMk id="3" creationId="{54D9A001-6AB4-0CC8-F1EC-6D1BBAD7D935}"/>
          </ac:graphicFrameMkLst>
        </pc:graphicFrameChg>
        <pc:picChg chg="del">
          <ac:chgData name="Suhas Shirbavikar" userId="51cee0f4-3c96-4861-9ff6-641f4c21f38c" providerId="ADAL" clId="{99FD4CAF-0EA0-496A-B487-5FDED64D21D5}" dt="2023-07-26T02:04:01.102" v="709" actId="478"/>
          <ac:picMkLst>
            <pc:docMk/>
            <pc:sldMk cId="3730619735" sldId="4805"/>
            <ac:picMk id="4" creationId="{FC06B85D-447C-47AF-8E5E-5463EA560FD6}"/>
          </ac:picMkLst>
        </pc:picChg>
        <pc:picChg chg="del mod">
          <ac:chgData name="Suhas Shirbavikar" userId="51cee0f4-3c96-4861-9ff6-641f4c21f38c" providerId="ADAL" clId="{99FD4CAF-0EA0-496A-B487-5FDED64D21D5}" dt="2023-07-26T02:04:06.159" v="715" actId="478"/>
          <ac:picMkLst>
            <pc:docMk/>
            <pc:sldMk cId="3730619735" sldId="4805"/>
            <ac:picMk id="17" creationId="{A006B2B0-5704-4B40-A566-DB0CBE33A9C4}"/>
          </ac:picMkLst>
        </pc:picChg>
        <pc:picChg chg="del">
          <ac:chgData name="Suhas Shirbavikar" userId="51cee0f4-3c96-4861-9ff6-641f4c21f38c" providerId="ADAL" clId="{99FD4CAF-0EA0-496A-B487-5FDED64D21D5}" dt="2023-07-26T02:03:51.066" v="704" actId="478"/>
          <ac:picMkLst>
            <pc:docMk/>
            <pc:sldMk cId="3730619735" sldId="4805"/>
            <ac:picMk id="42" creationId="{E9B680A5-5D9B-48EF-9655-1255D2289347}"/>
          </ac:picMkLst>
        </pc:picChg>
        <pc:picChg chg="mod">
          <ac:chgData name="Suhas Shirbavikar" userId="51cee0f4-3c96-4861-9ff6-641f4c21f38c" providerId="ADAL" clId="{99FD4CAF-0EA0-496A-B487-5FDED64D21D5}" dt="2023-07-26T02:04:16.661" v="721" actId="14100"/>
          <ac:picMkLst>
            <pc:docMk/>
            <pc:sldMk cId="3730619735" sldId="4805"/>
            <ac:picMk id="45" creationId="{2AB6278E-FB05-41A4-9C10-F1C3D680A13B}"/>
          </ac:picMkLst>
        </pc:picChg>
      </pc:sldChg>
      <pc:sldChg chg="addSp delSp modSp mod delAnim modAnim">
        <pc:chgData name="Suhas Shirbavikar" userId="51cee0f4-3c96-4861-9ff6-641f4c21f38c" providerId="ADAL" clId="{99FD4CAF-0EA0-496A-B487-5FDED64D21D5}" dt="2023-07-26T02:11:22.956" v="781" actId="1076"/>
        <pc:sldMkLst>
          <pc:docMk/>
          <pc:sldMk cId="2155905094" sldId="4806"/>
        </pc:sldMkLst>
        <pc:spChg chg="add mod">
          <ac:chgData name="Suhas Shirbavikar" userId="51cee0f4-3c96-4861-9ff6-641f4c21f38c" providerId="ADAL" clId="{99FD4CAF-0EA0-496A-B487-5FDED64D21D5}" dt="2023-07-26T02:08:45.281" v="760"/>
          <ac:spMkLst>
            <pc:docMk/>
            <pc:sldMk cId="2155905094" sldId="4806"/>
            <ac:spMk id="5" creationId="{8A3F1C71-0BBD-ABC1-4175-4738CD734294}"/>
          </ac:spMkLst>
        </pc:spChg>
        <pc:spChg chg="add mod">
          <ac:chgData name="Suhas Shirbavikar" userId="51cee0f4-3c96-4861-9ff6-641f4c21f38c" providerId="ADAL" clId="{99FD4CAF-0EA0-496A-B487-5FDED64D21D5}" dt="2023-07-26T02:08:45.281" v="760"/>
          <ac:spMkLst>
            <pc:docMk/>
            <pc:sldMk cId="2155905094" sldId="4806"/>
            <ac:spMk id="6" creationId="{A8E15BFA-2549-6519-3761-326234B7A40D}"/>
          </ac:spMkLst>
        </pc:spChg>
        <pc:spChg chg="add del mod">
          <ac:chgData name="Suhas Shirbavikar" userId="51cee0f4-3c96-4861-9ff6-641f4c21f38c" providerId="ADAL" clId="{99FD4CAF-0EA0-496A-B487-5FDED64D21D5}" dt="2023-07-26T02:09:18.078" v="765" actId="12084"/>
          <ac:spMkLst>
            <pc:docMk/>
            <pc:sldMk cId="2155905094" sldId="4806"/>
            <ac:spMk id="7" creationId="{642FB15E-E552-7236-3874-909C014AFADC}"/>
          </ac:spMkLst>
        </pc:spChg>
        <pc:spChg chg="add del mod">
          <ac:chgData name="Suhas Shirbavikar" userId="51cee0f4-3c96-4861-9ff6-641f4c21f38c" providerId="ADAL" clId="{99FD4CAF-0EA0-496A-B487-5FDED64D21D5}" dt="2023-07-26T02:09:52.135" v="772" actId="478"/>
          <ac:spMkLst>
            <pc:docMk/>
            <pc:sldMk cId="2155905094" sldId="4806"/>
            <ac:spMk id="9" creationId="{B305564B-298C-C002-B03B-DA59CDA1B871}"/>
          </ac:spMkLst>
        </pc:spChg>
        <pc:spChg chg="mod">
          <ac:chgData name="Suhas Shirbavikar" userId="51cee0f4-3c96-4861-9ff6-641f4c21f38c" providerId="ADAL" clId="{99FD4CAF-0EA0-496A-B487-5FDED64D21D5}" dt="2023-07-26T02:07:53.499" v="754" actId="20577"/>
          <ac:spMkLst>
            <pc:docMk/>
            <pc:sldMk cId="2155905094" sldId="4806"/>
            <ac:spMk id="47" creationId="{98AD3B5A-C1BC-4CED-8894-AB0FA95AA504}"/>
          </ac:spMkLst>
        </pc:spChg>
        <pc:grpChg chg="add del mod">
          <ac:chgData name="Suhas Shirbavikar" userId="51cee0f4-3c96-4861-9ff6-641f4c21f38c" providerId="ADAL" clId="{99FD4CAF-0EA0-496A-B487-5FDED64D21D5}" dt="2023-07-26T02:08:57.208" v="762" actId="478"/>
          <ac:grpSpMkLst>
            <pc:docMk/>
            <pc:sldMk cId="2155905094" sldId="4806"/>
            <ac:grpSpMk id="4" creationId="{4D05AA0C-4820-D65C-C707-58E2E3D33B96}"/>
          </ac:grpSpMkLst>
        </pc:grpChg>
        <pc:graphicFrameChg chg="del">
          <ac:chgData name="Suhas Shirbavikar" userId="51cee0f4-3c96-4861-9ff6-641f4c21f38c" providerId="ADAL" clId="{99FD4CAF-0EA0-496A-B487-5FDED64D21D5}" dt="2023-07-26T02:08:02.770" v="755" actId="478"/>
          <ac:graphicFrameMkLst>
            <pc:docMk/>
            <pc:sldMk cId="2155905094" sldId="4806"/>
            <ac:graphicFrameMk id="3" creationId="{54D9A001-6AB4-0CC8-F1EC-6D1BBAD7D935}"/>
          </ac:graphicFrameMkLst>
        </pc:graphicFrameChg>
        <pc:graphicFrameChg chg="add mod">
          <ac:chgData name="Suhas Shirbavikar" userId="51cee0f4-3c96-4861-9ff6-641f4c21f38c" providerId="ADAL" clId="{99FD4CAF-0EA0-496A-B487-5FDED64D21D5}" dt="2023-07-26T02:11:22.956" v="781" actId="1076"/>
          <ac:graphicFrameMkLst>
            <pc:docMk/>
            <pc:sldMk cId="2155905094" sldId="4806"/>
            <ac:graphicFrameMk id="8" creationId="{51949454-F280-BDA6-638B-3AA29300851B}"/>
          </ac:graphicFrameMkLst>
        </pc:graphicFrameChg>
        <pc:picChg chg="add del mod">
          <ac:chgData name="Suhas Shirbavikar" userId="51cee0f4-3c96-4861-9ff6-641f4c21f38c" providerId="ADAL" clId="{99FD4CAF-0EA0-496A-B487-5FDED64D21D5}" dt="2023-07-26T02:08:31.284" v="759" actId="478"/>
          <ac:picMkLst>
            <pc:docMk/>
            <pc:sldMk cId="2155905094" sldId="4806"/>
            <ac:picMk id="2" creationId="{51CFFC22-2696-CA7D-5A29-31DD553E9F39}"/>
          </ac:picMkLst>
        </pc:picChg>
      </pc:sldChg>
      <pc:sldChg chg="addSp delSp modSp new mod">
        <pc:chgData name="Suhas Shirbavikar" userId="51cee0f4-3c96-4861-9ff6-641f4c21f38c" providerId="ADAL" clId="{99FD4CAF-0EA0-496A-B487-5FDED64D21D5}" dt="2023-07-26T06:07:07.337" v="791"/>
        <pc:sldMkLst>
          <pc:docMk/>
          <pc:sldMk cId="2719038743" sldId="4807"/>
        </pc:sldMkLst>
        <pc:spChg chg="del">
          <ac:chgData name="Suhas Shirbavikar" userId="51cee0f4-3c96-4861-9ff6-641f4c21f38c" providerId="ADAL" clId="{99FD4CAF-0EA0-496A-B487-5FDED64D21D5}" dt="2023-07-26T06:07:07.337" v="791"/>
          <ac:spMkLst>
            <pc:docMk/>
            <pc:sldMk cId="2719038743" sldId="4807"/>
            <ac:spMk id="2" creationId="{4E53D163-F12B-2C0E-5053-67294219D5F4}"/>
          </ac:spMkLst>
        </pc:spChg>
        <pc:spChg chg="mod">
          <ac:chgData name="Suhas Shirbavikar" userId="51cee0f4-3c96-4861-9ff6-641f4c21f38c" providerId="ADAL" clId="{99FD4CAF-0EA0-496A-B487-5FDED64D21D5}" dt="2023-07-26T06:06:46.439" v="790"/>
          <ac:spMkLst>
            <pc:docMk/>
            <pc:sldMk cId="2719038743" sldId="4807"/>
            <ac:spMk id="3" creationId="{A0185C74-E7AF-40DA-C918-622582355AF1}"/>
          </ac:spMkLst>
        </pc:spChg>
        <pc:picChg chg="add mod">
          <ac:chgData name="Suhas Shirbavikar" userId="51cee0f4-3c96-4861-9ff6-641f4c21f38c" providerId="ADAL" clId="{99FD4CAF-0EA0-496A-B487-5FDED64D21D5}" dt="2023-07-26T06:07:07.337" v="791"/>
          <ac:picMkLst>
            <pc:docMk/>
            <pc:sldMk cId="2719038743" sldId="4807"/>
            <ac:picMk id="4" creationId="{5BEB4CD7-511E-FE71-1482-F4A2FD9949EA}"/>
          </ac:picMkLst>
        </pc:picChg>
      </pc:sldChg>
      <pc:sldChg chg="addSp delSp modSp new mod">
        <pc:chgData name="Suhas Shirbavikar" userId="51cee0f4-3c96-4861-9ff6-641f4c21f38c" providerId="ADAL" clId="{99FD4CAF-0EA0-496A-B487-5FDED64D21D5}" dt="2023-07-26T06:08:16.727" v="794" actId="26606"/>
        <pc:sldMkLst>
          <pc:docMk/>
          <pc:sldMk cId="2987766244" sldId="4808"/>
        </pc:sldMkLst>
        <pc:spChg chg="del">
          <ac:chgData name="Suhas Shirbavikar" userId="51cee0f4-3c96-4861-9ff6-641f4c21f38c" providerId="ADAL" clId="{99FD4CAF-0EA0-496A-B487-5FDED64D21D5}" dt="2023-07-26T06:08:16.727" v="794" actId="26606"/>
          <ac:spMkLst>
            <pc:docMk/>
            <pc:sldMk cId="2987766244" sldId="4808"/>
            <ac:spMk id="2" creationId="{C11452F6-BC7A-9040-3160-708A08268931}"/>
          </ac:spMkLst>
        </pc:spChg>
        <pc:spChg chg="del">
          <ac:chgData name="Suhas Shirbavikar" userId="51cee0f4-3c96-4861-9ff6-641f4c21f38c" providerId="ADAL" clId="{99FD4CAF-0EA0-496A-B487-5FDED64D21D5}" dt="2023-07-26T06:08:16.727" v="794" actId="26606"/>
          <ac:spMkLst>
            <pc:docMk/>
            <pc:sldMk cId="2987766244" sldId="4808"/>
            <ac:spMk id="3" creationId="{8974777A-753B-4A2D-2E35-F0A2C660AADB}"/>
          </ac:spMkLst>
        </pc:spChg>
        <pc:picChg chg="add mod">
          <ac:chgData name="Suhas Shirbavikar" userId="51cee0f4-3c96-4861-9ff6-641f4c21f38c" providerId="ADAL" clId="{99FD4CAF-0EA0-496A-B487-5FDED64D21D5}" dt="2023-07-26T06:08:16.727" v="794" actId="26606"/>
          <ac:picMkLst>
            <pc:docMk/>
            <pc:sldMk cId="2987766244" sldId="4808"/>
            <ac:picMk id="1026" creationId="{2BA59FC6-E504-E731-40F4-F551F011E337}"/>
          </ac:picMkLst>
        </pc:picChg>
      </pc:sldChg>
      <pc:sldChg chg="addSp delSp modSp new mod">
        <pc:chgData name="Suhas Shirbavikar" userId="51cee0f4-3c96-4861-9ff6-641f4c21f38c" providerId="ADAL" clId="{99FD4CAF-0EA0-496A-B487-5FDED64D21D5}" dt="2023-07-26T06:08:55.022" v="801" actId="14100"/>
        <pc:sldMkLst>
          <pc:docMk/>
          <pc:sldMk cId="2879876337" sldId="4809"/>
        </pc:sldMkLst>
        <pc:spChg chg="add del">
          <ac:chgData name="Suhas Shirbavikar" userId="51cee0f4-3c96-4861-9ff6-641f4c21f38c" providerId="ADAL" clId="{99FD4CAF-0EA0-496A-B487-5FDED64D21D5}" dt="2023-07-26T06:08:43.722" v="799" actId="26606"/>
          <ac:spMkLst>
            <pc:docMk/>
            <pc:sldMk cId="2879876337" sldId="4809"/>
            <ac:spMk id="2" creationId="{4ADFEB83-4339-4621-66EA-795D201910DC}"/>
          </ac:spMkLst>
        </pc:spChg>
        <pc:spChg chg="add del">
          <ac:chgData name="Suhas Shirbavikar" userId="51cee0f4-3c96-4861-9ff6-641f4c21f38c" providerId="ADAL" clId="{99FD4CAF-0EA0-496A-B487-5FDED64D21D5}" dt="2023-07-26T06:08:43.722" v="799" actId="26606"/>
          <ac:spMkLst>
            <pc:docMk/>
            <pc:sldMk cId="2879876337" sldId="4809"/>
            <ac:spMk id="3" creationId="{666B0CCD-E1C3-BE87-2D6E-FF24C28FFE9D}"/>
          </ac:spMkLst>
        </pc:spChg>
        <pc:picChg chg="add mod">
          <ac:chgData name="Suhas Shirbavikar" userId="51cee0f4-3c96-4861-9ff6-641f4c21f38c" providerId="ADAL" clId="{99FD4CAF-0EA0-496A-B487-5FDED64D21D5}" dt="2023-07-26T06:08:55.022" v="801" actId="14100"/>
          <ac:picMkLst>
            <pc:docMk/>
            <pc:sldMk cId="2879876337" sldId="4809"/>
            <ac:picMk id="2050" creationId="{40A2297F-D4A4-B29A-6BB6-78F40EBC2B89}"/>
          </ac:picMkLst>
        </pc:picChg>
      </pc:sldChg>
      <pc:sldChg chg="addSp delSp modSp new mod">
        <pc:chgData name="Suhas Shirbavikar" userId="51cee0f4-3c96-4861-9ff6-641f4c21f38c" providerId="ADAL" clId="{99FD4CAF-0EA0-496A-B487-5FDED64D21D5}" dt="2023-07-26T06:09:19.286" v="805" actId="14100"/>
        <pc:sldMkLst>
          <pc:docMk/>
          <pc:sldMk cId="2696143168" sldId="4810"/>
        </pc:sldMkLst>
        <pc:spChg chg="del">
          <ac:chgData name="Suhas Shirbavikar" userId="51cee0f4-3c96-4861-9ff6-641f4c21f38c" providerId="ADAL" clId="{99FD4CAF-0EA0-496A-B487-5FDED64D21D5}" dt="2023-07-26T06:09:16.755" v="804" actId="26606"/>
          <ac:spMkLst>
            <pc:docMk/>
            <pc:sldMk cId="2696143168" sldId="4810"/>
            <ac:spMk id="2" creationId="{AF385855-3E34-93AC-D209-619DAA44D644}"/>
          </ac:spMkLst>
        </pc:spChg>
        <pc:spChg chg="del">
          <ac:chgData name="Suhas Shirbavikar" userId="51cee0f4-3c96-4861-9ff6-641f4c21f38c" providerId="ADAL" clId="{99FD4CAF-0EA0-496A-B487-5FDED64D21D5}" dt="2023-07-26T06:09:16.755" v="804" actId="26606"/>
          <ac:spMkLst>
            <pc:docMk/>
            <pc:sldMk cId="2696143168" sldId="4810"/>
            <ac:spMk id="3" creationId="{7768971B-E1DC-6AF6-DEFB-6BA870BCD2CB}"/>
          </ac:spMkLst>
        </pc:spChg>
        <pc:picChg chg="add mod">
          <ac:chgData name="Suhas Shirbavikar" userId="51cee0f4-3c96-4861-9ff6-641f4c21f38c" providerId="ADAL" clId="{99FD4CAF-0EA0-496A-B487-5FDED64D21D5}" dt="2023-07-26T06:09:19.286" v="805" actId="14100"/>
          <ac:picMkLst>
            <pc:docMk/>
            <pc:sldMk cId="2696143168" sldId="4810"/>
            <ac:picMk id="3074" creationId="{16CD6AA6-F385-8E6A-67E7-4C7A826590CF}"/>
          </ac:picMkLst>
        </pc:picChg>
      </pc:sldChg>
      <pc:sldChg chg="addSp delSp modSp new mod">
        <pc:chgData name="Suhas Shirbavikar" userId="51cee0f4-3c96-4861-9ff6-641f4c21f38c" providerId="ADAL" clId="{99FD4CAF-0EA0-496A-B487-5FDED64D21D5}" dt="2023-07-26T06:10:18.486" v="818" actId="14100"/>
        <pc:sldMkLst>
          <pc:docMk/>
          <pc:sldMk cId="2686436925" sldId="4811"/>
        </pc:sldMkLst>
        <pc:spChg chg="add del">
          <ac:chgData name="Suhas Shirbavikar" userId="51cee0f4-3c96-4861-9ff6-641f4c21f38c" providerId="ADAL" clId="{99FD4CAF-0EA0-496A-B487-5FDED64D21D5}" dt="2023-07-26T06:09:48.180" v="810" actId="26606"/>
          <ac:spMkLst>
            <pc:docMk/>
            <pc:sldMk cId="2686436925" sldId="4811"/>
            <ac:spMk id="2" creationId="{F57EC7F2-4DFD-8E65-AB3D-F994D293505D}"/>
          </ac:spMkLst>
        </pc:spChg>
        <pc:spChg chg="add del">
          <ac:chgData name="Suhas Shirbavikar" userId="51cee0f4-3c96-4861-9ff6-641f4c21f38c" providerId="ADAL" clId="{99FD4CAF-0EA0-496A-B487-5FDED64D21D5}" dt="2023-07-26T06:09:48.180" v="810" actId="26606"/>
          <ac:spMkLst>
            <pc:docMk/>
            <pc:sldMk cId="2686436925" sldId="4811"/>
            <ac:spMk id="3" creationId="{04B9912E-E412-DEF4-D7C4-5EC6405E23DA}"/>
          </ac:spMkLst>
        </pc:spChg>
        <pc:picChg chg="add mod">
          <ac:chgData name="Suhas Shirbavikar" userId="51cee0f4-3c96-4861-9ff6-641f4c21f38c" providerId="ADAL" clId="{99FD4CAF-0EA0-496A-B487-5FDED64D21D5}" dt="2023-07-26T06:10:18.486" v="818" actId="14100"/>
          <ac:picMkLst>
            <pc:docMk/>
            <pc:sldMk cId="2686436925" sldId="4811"/>
            <ac:picMk id="4" creationId="{7E154B60-14A1-39E5-7B0F-4C9BFD0A449C}"/>
          </ac:picMkLst>
        </pc:picChg>
        <pc:picChg chg="add mod">
          <ac:chgData name="Suhas Shirbavikar" userId="51cee0f4-3c96-4861-9ff6-641f4c21f38c" providerId="ADAL" clId="{99FD4CAF-0EA0-496A-B487-5FDED64D21D5}" dt="2023-07-26T06:10:11.566" v="815" actId="14100"/>
          <ac:picMkLst>
            <pc:docMk/>
            <pc:sldMk cId="2686436925" sldId="4811"/>
            <ac:picMk id="4098" creationId="{6F9EC6B0-CA1F-9BDE-46F8-EB86C0B14031}"/>
          </ac:picMkLst>
        </pc:picChg>
      </pc:sldChg>
      <pc:sldChg chg="addSp delSp modSp new mod modClrScheme chgLayout">
        <pc:chgData name="Suhas Shirbavikar" userId="51cee0f4-3c96-4861-9ff6-641f4c21f38c" providerId="ADAL" clId="{99FD4CAF-0EA0-496A-B487-5FDED64D21D5}" dt="2023-07-26T06:28:17.541" v="830"/>
        <pc:sldMkLst>
          <pc:docMk/>
          <pc:sldMk cId="1896083556" sldId="4812"/>
        </pc:sldMkLst>
        <pc:spChg chg="del">
          <ac:chgData name="Suhas Shirbavikar" userId="51cee0f4-3c96-4861-9ff6-641f4c21f38c" providerId="ADAL" clId="{99FD4CAF-0EA0-496A-B487-5FDED64D21D5}" dt="2023-07-26T06:11:44.163" v="823" actId="26606"/>
          <ac:spMkLst>
            <pc:docMk/>
            <pc:sldMk cId="1896083556" sldId="4812"/>
            <ac:spMk id="2" creationId="{DE608526-9FEB-1321-BE6F-173952B34471}"/>
          </ac:spMkLst>
        </pc:spChg>
        <pc:spChg chg="del">
          <ac:chgData name="Suhas Shirbavikar" userId="51cee0f4-3c96-4861-9ff6-641f4c21f38c" providerId="ADAL" clId="{99FD4CAF-0EA0-496A-B487-5FDED64D21D5}" dt="2023-07-26T06:11:44.163" v="823" actId="26606"/>
          <ac:spMkLst>
            <pc:docMk/>
            <pc:sldMk cId="1896083556" sldId="4812"/>
            <ac:spMk id="3" creationId="{10B4D49E-DEA7-9C6A-3F97-8468A2AE927C}"/>
          </ac:spMkLst>
        </pc:spChg>
        <pc:spChg chg="add del mod">
          <ac:chgData name="Suhas Shirbavikar" userId="51cee0f4-3c96-4861-9ff6-641f4c21f38c" providerId="ADAL" clId="{99FD4CAF-0EA0-496A-B487-5FDED64D21D5}" dt="2023-07-26T06:26:43.727" v="826" actId="26606"/>
          <ac:spMkLst>
            <pc:docMk/>
            <pc:sldMk cId="1896083556" sldId="4812"/>
            <ac:spMk id="5127" creationId="{557155A0-8D3F-299E-7830-AA39AEC50BDA}"/>
          </ac:spMkLst>
        </pc:spChg>
        <pc:spChg chg="add del mod">
          <ac:chgData name="Suhas Shirbavikar" userId="51cee0f4-3c96-4861-9ff6-641f4c21f38c" providerId="ADAL" clId="{99FD4CAF-0EA0-496A-B487-5FDED64D21D5}" dt="2023-07-26T06:26:43.727" v="826" actId="26606"/>
          <ac:spMkLst>
            <pc:docMk/>
            <pc:sldMk cId="1896083556" sldId="4812"/>
            <ac:spMk id="5129" creationId="{2F987AEC-EA42-F5E3-3C3F-F09854989906}"/>
          </ac:spMkLst>
        </pc:spChg>
        <pc:spChg chg="add mod">
          <ac:chgData name="Suhas Shirbavikar" userId="51cee0f4-3c96-4861-9ff6-641f4c21f38c" providerId="ADAL" clId="{99FD4CAF-0EA0-496A-B487-5FDED64D21D5}" dt="2023-07-26T06:28:17.541" v="830"/>
          <ac:spMkLst>
            <pc:docMk/>
            <pc:sldMk cId="1896083556" sldId="4812"/>
            <ac:spMk id="5131" creationId="{B8018DC5-7707-C315-B48B-665A9E0FECDE}"/>
          </ac:spMkLst>
        </pc:spChg>
        <pc:spChg chg="add del mod">
          <ac:chgData name="Suhas Shirbavikar" userId="51cee0f4-3c96-4861-9ff6-641f4c21f38c" providerId="ADAL" clId="{99FD4CAF-0EA0-496A-B487-5FDED64D21D5}" dt="2023-07-26T06:27:51.061" v="827" actId="478"/>
          <ac:spMkLst>
            <pc:docMk/>
            <pc:sldMk cId="1896083556" sldId="4812"/>
            <ac:spMk id="5136" creationId="{3C7D8332-6608-FC03-C199-5BAA40B60E1D}"/>
          </ac:spMkLst>
        </pc:spChg>
        <pc:picChg chg="add mod ord">
          <ac:chgData name="Suhas Shirbavikar" userId="51cee0f4-3c96-4861-9ff6-641f4c21f38c" providerId="ADAL" clId="{99FD4CAF-0EA0-496A-B487-5FDED64D21D5}" dt="2023-07-26T06:26:43.727" v="826" actId="26606"/>
          <ac:picMkLst>
            <pc:docMk/>
            <pc:sldMk cId="1896083556" sldId="4812"/>
            <ac:picMk id="5122" creationId="{413C33FF-6B66-E2FA-CEFD-43B866183AB9}"/>
          </ac:picMkLst>
        </pc:picChg>
      </pc:sldChg>
      <pc:sldChg chg="addSp modSp new mod">
        <pc:chgData name="Suhas Shirbavikar" userId="51cee0f4-3c96-4861-9ff6-641f4c21f38c" providerId="ADAL" clId="{99FD4CAF-0EA0-496A-B487-5FDED64D21D5}" dt="2023-07-26T06:29:00.926" v="838" actId="1076"/>
        <pc:sldMkLst>
          <pc:docMk/>
          <pc:sldMk cId="1193244935" sldId="4813"/>
        </pc:sldMkLst>
        <pc:spChg chg="add mod">
          <ac:chgData name="Suhas Shirbavikar" userId="51cee0f4-3c96-4861-9ff6-641f4c21f38c" providerId="ADAL" clId="{99FD4CAF-0EA0-496A-B487-5FDED64D21D5}" dt="2023-07-26T06:29:00.926" v="838" actId="1076"/>
          <ac:spMkLst>
            <pc:docMk/>
            <pc:sldMk cId="1193244935" sldId="4813"/>
            <ac:spMk id="8" creationId="{692A8EDC-F905-1A6F-95CE-A6F942EB7379}"/>
          </ac:spMkLst>
        </pc:spChg>
        <pc:picChg chg="add">
          <ac:chgData name="Suhas Shirbavikar" userId="51cee0f4-3c96-4861-9ff6-641f4c21f38c" providerId="ADAL" clId="{99FD4CAF-0EA0-496A-B487-5FDED64D21D5}" dt="2023-07-26T06:28:38.424" v="832" actId="22"/>
          <ac:picMkLst>
            <pc:docMk/>
            <pc:sldMk cId="1193244935" sldId="4813"/>
            <ac:picMk id="6" creationId="{F0A09B7D-FA49-0DB6-0792-41A8D8AC9DC0}"/>
          </ac:picMkLst>
        </pc:picChg>
      </pc:sldChg>
      <pc:sldChg chg="addSp new mod">
        <pc:chgData name="Suhas Shirbavikar" userId="51cee0f4-3c96-4861-9ff6-641f4c21f38c" providerId="ADAL" clId="{99FD4CAF-0EA0-496A-B487-5FDED64D21D5}" dt="2023-07-26T06:31:13.812" v="840" actId="22"/>
        <pc:sldMkLst>
          <pc:docMk/>
          <pc:sldMk cId="897554519" sldId="4814"/>
        </pc:sldMkLst>
        <pc:picChg chg="add">
          <ac:chgData name="Suhas Shirbavikar" userId="51cee0f4-3c96-4861-9ff6-641f4c21f38c" providerId="ADAL" clId="{99FD4CAF-0EA0-496A-B487-5FDED64D21D5}" dt="2023-07-26T06:31:13.812" v="840" actId="22"/>
          <ac:picMkLst>
            <pc:docMk/>
            <pc:sldMk cId="897554519" sldId="4814"/>
            <ac:picMk id="6" creationId="{7CFD9547-243B-A98A-E1ED-329828C634E2}"/>
          </ac:picMkLst>
        </pc:picChg>
      </pc:sldChg>
      <pc:sldChg chg="addSp new mod">
        <pc:chgData name="Suhas Shirbavikar" userId="51cee0f4-3c96-4861-9ff6-641f4c21f38c" providerId="ADAL" clId="{99FD4CAF-0EA0-496A-B487-5FDED64D21D5}" dt="2023-07-26T06:31:35.022" v="842" actId="22"/>
        <pc:sldMkLst>
          <pc:docMk/>
          <pc:sldMk cId="176611802" sldId="4815"/>
        </pc:sldMkLst>
        <pc:picChg chg="add">
          <ac:chgData name="Suhas Shirbavikar" userId="51cee0f4-3c96-4861-9ff6-641f4c21f38c" providerId="ADAL" clId="{99FD4CAF-0EA0-496A-B487-5FDED64D21D5}" dt="2023-07-26T06:31:35.022" v="842" actId="22"/>
          <ac:picMkLst>
            <pc:docMk/>
            <pc:sldMk cId="176611802" sldId="4815"/>
            <ac:picMk id="6" creationId="{0945BFFD-EF7E-F281-4D54-53AAB9257285}"/>
          </ac:picMkLst>
        </pc:picChg>
      </pc:sldChg>
      <pc:sldChg chg="addSp new mod">
        <pc:chgData name="Suhas Shirbavikar" userId="51cee0f4-3c96-4861-9ff6-641f4c21f38c" providerId="ADAL" clId="{99FD4CAF-0EA0-496A-B487-5FDED64D21D5}" dt="2023-07-26T06:38:34.060" v="854" actId="22"/>
        <pc:sldMkLst>
          <pc:docMk/>
          <pc:sldMk cId="3941705729" sldId="4816"/>
        </pc:sldMkLst>
        <pc:picChg chg="add">
          <ac:chgData name="Suhas Shirbavikar" userId="51cee0f4-3c96-4861-9ff6-641f4c21f38c" providerId="ADAL" clId="{99FD4CAF-0EA0-496A-B487-5FDED64D21D5}" dt="2023-07-26T06:38:34.060" v="854" actId="22"/>
          <ac:picMkLst>
            <pc:docMk/>
            <pc:sldMk cId="3941705729" sldId="4816"/>
            <ac:picMk id="6" creationId="{A59F8BCC-C479-FE37-109A-E8DC50AF8E20}"/>
          </ac:picMkLst>
        </pc:picChg>
      </pc:sldChg>
      <pc:sldChg chg="addSp new mod">
        <pc:chgData name="Suhas Shirbavikar" userId="51cee0f4-3c96-4861-9ff6-641f4c21f38c" providerId="ADAL" clId="{99FD4CAF-0EA0-496A-B487-5FDED64D21D5}" dt="2023-07-26T06:31:47.685" v="845" actId="22"/>
        <pc:sldMkLst>
          <pc:docMk/>
          <pc:sldMk cId="579618425" sldId="4817"/>
        </pc:sldMkLst>
        <pc:picChg chg="add">
          <ac:chgData name="Suhas Shirbavikar" userId="51cee0f4-3c96-4861-9ff6-641f4c21f38c" providerId="ADAL" clId="{99FD4CAF-0EA0-496A-B487-5FDED64D21D5}" dt="2023-07-26T06:31:47.685" v="845" actId="22"/>
          <ac:picMkLst>
            <pc:docMk/>
            <pc:sldMk cId="579618425" sldId="4817"/>
            <ac:picMk id="6" creationId="{1B7B1058-C77A-5C1F-9724-716496486680}"/>
          </ac:picMkLst>
        </pc:picChg>
      </pc:sldChg>
      <pc:sldChg chg="addSp new mod">
        <pc:chgData name="Suhas Shirbavikar" userId="51cee0f4-3c96-4861-9ff6-641f4c21f38c" providerId="ADAL" clId="{99FD4CAF-0EA0-496A-B487-5FDED64D21D5}" dt="2023-07-26T06:34:23.226" v="847" actId="22"/>
        <pc:sldMkLst>
          <pc:docMk/>
          <pc:sldMk cId="892094260" sldId="4818"/>
        </pc:sldMkLst>
        <pc:picChg chg="add">
          <ac:chgData name="Suhas Shirbavikar" userId="51cee0f4-3c96-4861-9ff6-641f4c21f38c" providerId="ADAL" clId="{99FD4CAF-0EA0-496A-B487-5FDED64D21D5}" dt="2023-07-26T06:34:23.226" v="847" actId="22"/>
          <ac:picMkLst>
            <pc:docMk/>
            <pc:sldMk cId="892094260" sldId="4818"/>
            <ac:picMk id="6" creationId="{1EC47E22-F94B-64F4-4004-D55441D0D76D}"/>
          </ac:picMkLst>
        </pc:picChg>
      </pc:sldChg>
      <pc:sldChg chg="addSp new mod">
        <pc:chgData name="Suhas Shirbavikar" userId="51cee0f4-3c96-4861-9ff6-641f4c21f38c" providerId="ADAL" clId="{99FD4CAF-0EA0-496A-B487-5FDED64D21D5}" dt="2023-07-26T06:34:40.569" v="849" actId="22"/>
        <pc:sldMkLst>
          <pc:docMk/>
          <pc:sldMk cId="3749369841" sldId="4819"/>
        </pc:sldMkLst>
        <pc:picChg chg="add">
          <ac:chgData name="Suhas Shirbavikar" userId="51cee0f4-3c96-4861-9ff6-641f4c21f38c" providerId="ADAL" clId="{99FD4CAF-0EA0-496A-B487-5FDED64D21D5}" dt="2023-07-26T06:34:40.569" v="849" actId="22"/>
          <ac:picMkLst>
            <pc:docMk/>
            <pc:sldMk cId="3749369841" sldId="4819"/>
            <ac:picMk id="6" creationId="{42BD71E0-A073-48E3-CE47-00694EB21065}"/>
          </ac:picMkLst>
        </pc:picChg>
      </pc:sldChg>
      <pc:sldChg chg="addSp new mod">
        <pc:chgData name="Suhas Shirbavikar" userId="51cee0f4-3c96-4861-9ff6-641f4c21f38c" providerId="ADAL" clId="{99FD4CAF-0EA0-496A-B487-5FDED64D21D5}" dt="2023-07-26T06:35:40.012" v="851" actId="22"/>
        <pc:sldMkLst>
          <pc:docMk/>
          <pc:sldMk cId="2806332414" sldId="4820"/>
        </pc:sldMkLst>
        <pc:picChg chg="add">
          <ac:chgData name="Suhas Shirbavikar" userId="51cee0f4-3c96-4861-9ff6-641f4c21f38c" providerId="ADAL" clId="{99FD4CAF-0EA0-496A-B487-5FDED64D21D5}" dt="2023-07-26T06:35:40.012" v="851" actId="22"/>
          <ac:picMkLst>
            <pc:docMk/>
            <pc:sldMk cId="2806332414" sldId="4820"/>
            <ac:picMk id="6" creationId="{38D8E620-B21B-B571-7856-0F4C030B21F2}"/>
          </ac:picMkLst>
        </pc:picChg>
      </pc:sldChg>
      <pc:sldChg chg="addSp new mod">
        <pc:chgData name="Suhas Shirbavikar" userId="51cee0f4-3c96-4861-9ff6-641f4c21f38c" providerId="ADAL" clId="{99FD4CAF-0EA0-496A-B487-5FDED64D21D5}" dt="2023-07-26T06:36:01.586" v="853" actId="22"/>
        <pc:sldMkLst>
          <pc:docMk/>
          <pc:sldMk cId="114004173" sldId="4821"/>
        </pc:sldMkLst>
        <pc:picChg chg="add">
          <ac:chgData name="Suhas Shirbavikar" userId="51cee0f4-3c96-4861-9ff6-641f4c21f38c" providerId="ADAL" clId="{99FD4CAF-0EA0-496A-B487-5FDED64D21D5}" dt="2023-07-26T06:36:01.586" v="853" actId="22"/>
          <ac:picMkLst>
            <pc:docMk/>
            <pc:sldMk cId="114004173" sldId="4821"/>
            <ac:picMk id="6" creationId="{E91FF2C5-C144-6F90-822C-BB4B5F11C743}"/>
          </ac:picMkLst>
        </pc:picChg>
      </pc:sldChg>
      <pc:sldChg chg="addSp new mod">
        <pc:chgData name="Suhas Shirbavikar" userId="51cee0f4-3c96-4861-9ff6-641f4c21f38c" providerId="ADAL" clId="{99FD4CAF-0EA0-496A-B487-5FDED64D21D5}" dt="2023-07-26T06:49:02.607" v="856" actId="22"/>
        <pc:sldMkLst>
          <pc:docMk/>
          <pc:sldMk cId="864163460" sldId="4822"/>
        </pc:sldMkLst>
        <pc:picChg chg="add">
          <ac:chgData name="Suhas Shirbavikar" userId="51cee0f4-3c96-4861-9ff6-641f4c21f38c" providerId="ADAL" clId="{99FD4CAF-0EA0-496A-B487-5FDED64D21D5}" dt="2023-07-26T06:49:02.607" v="856" actId="22"/>
          <ac:picMkLst>
            <pc:docMk/>
            <pc:sldMk cId="864163460" sldId="4822"/>
            <ac:picMk id="6" creationId="{93164A70-BF65-F0B5-D47E-CF0EA3DB9071}"/>
          </ac:picMkLst>
        </pc:picChg>
      </pc:sldChg>
      <pc:sldChg chg="addSp new mod">
        <pc:chgData name="Suhas Shirbavikar" userId="51cee0f4-3c96-4861-9ff6-641f4c21f38c" providerId="ADAL" clId="{99FD4CAF-0EA0-496A-B487-5FDED64D21D5}" dt="2023-07-26T06:50:24.182" v="858" actId="22"/>
        <pc:sldMkLst>
          <pc:docMk/>
          <pc:sldMk cId="1037164001" sldId="4823"/>
        </pc:sldMkLst>
        <pc:picChg chg="add">
          <ac:chgData name="Suhas Shirbavikar" userId="51cee0f4-3c96-4861-9ff6-641f4c21f38c" providerId="ADAL" clId="{99FD4CAF-0EA0-496A-B487-5FDED64D21D5}" dt="2023-07-26T06:50:24.182" v="858" actId="22"/>
          <ac:picMkLst>
            <pc:docMk/>
            <pc:sldMk cId="1037164001" sldId="4823"/>
            <ac:picMk id="6" creationId="{C990FD0E-AD29-5D5B-806C-A5348BB41DF8}"/>
          </ac:picMkLst>
        </pc:picChg>
      </pc:sldChg>
      <pc:sldChg chg="addSp delSp modSp new mod modClrScheme chgLayout">
        <pc:chgData name="Suhas Shirbavikar" userId="51cee0f4-3c96-4861-9ff6-641f4c21f38c" providerId="ADAL" clId="{99FD4CAF-0EA0-496A-B487-5FDED64D21D5}" dt="2023-07-26T06:53:48.679" v="867" actId="113"/>
        <pc:sldMkLst>
          <pc:docMk/>
          <pc:sldMk cId="2018174198" sldId="4824"/>
        </pc:sldMkLst>
        <pc:spChg chg="del">
          <ac:chgData name="Suhas Shirbavikar" userId="51cee0f4-3c96-4861-9ff6-641f4c21f38c" providerId="ADAL" clId="{99FD4CAF-0EA0-496A-B487-5FDED64D21D5}" dt="2023-07-26T06:52:49.180" v="861" actId="26606"/>
          <ac:spMkLst>
            <pc:docMk/>
            <pc:sldMk cId="2018174198" sldId="4824"/>
            <ac:spMk id="2" creationId="{FA6E900F-8C6C-1BEE-A73F-35BE15D341B4}"/>
          </ac:spMkLst>
        </pc:spChg>
        <pc:spChg chg="del">
          <ac:chgData name="Suhas Shirbavikar" userId="51cee0f4-3c96-4861-9ff6-641f4c21f38c" providerId="ADAL" clId="{99FD4CAF-0EA0-496A-B487-5FDED64D21D5}" dt="2023-07-26T06:52:49.180" v="861" actId="26606"/>
          <ac:spMkLst>
            <pc:docMk/>
            <pc:sldMk cId="2018174198" sldId="4824"/>
            <ac:spMk id="3" creationId="{53A49BE7-43CF-77A2-532D-B12738B7E960}"/>
          </ac:spMkLst>
        </pc:spChg>
        <pc:spChg chg="del">
          <ac:chgData name="Suhas Shirbavikar" userId="51cee0f4-3c96-4861-9ff6-641f4c21f38c" providerId="ADAL" clId="{99FD4CAF-0EA0-496A-B487-5FDED64D21D5}" dt="2023-07-26T06:52:49.180" v="861" actId="26606"/>
          <ac:spMkLst>
            <pc:docMk/>
            <pc:sldMk cId="2018174198" sldId="4824"/>
            <ac:spMk id="4" creationId="{8B93824E-2BF7-6457-1870-B4A9D58AC1D0}"/>
          </ac:spMkLst>
        </pc:spChg>
        <pc:spChg chg="add del">
          <ac:chgData name="Suhas Shirbavikar" userId="51cee0f4-3c96-4861-9ff6-641f4c21f38c" providerId="ADAL" clId="{99FD4CAF-0EA0-496A-B487-5FDED64D21D5}" dt="2023-07-26T06:52:49.180" v="861" actId="26606"/>
          <ac:spMkLst>
            <pc:docMk/>
            <pc:sldMk cId="2018174198" sldId="4824"/>
            <ac:spMk id="6" creationId="{BDCB0EDB-D502-2D74-0C0E-53941BEC700B}"/>
          </ac:spMkLst>
        </pc:spChg>
        <pc:spChg chg="add del">
          <ac:chgData name="Suhas Shirbavikar" userId="51cee0f4-3c96-4861-9ff6-641f4c21f38c" providerId="ADAL" clId="{99FD4CAF-0EA0-496A-B487-5FDED64D21D5}" dt="2023-07-26T06:52:53.595" v="862" actId="478"/>
          <ac:spMkLst>
            <pc:docMk/>
            <pc:sldMk cId="2018174198" sldId="4824"/>
            <ac:spMk id="12" creationId="{26F9EAEA-C1BF-E9DB-657F-C95BD8B00920}"/>
          </ac:spMkLst>
        </pc:spChg>
        <pc:spChg chg="add del">
          <ac:chgData name="Suhas Shirbavikar" userId="51cee0f4-3c96-4861-9ff6-641f4c21f38c" providerId="ADAL" clId="{99FD4CAF-0EA0-496A-B487-5FDED64D21D5}" dt="2023-07-26T06:52:58.491" v="863" actId="26606"/>
          <ac:spMkLst>
            <pc:docMk/>
            <pc:sldMk cId="2018174198" sldId="4824"/>
            <ac:spMk id="14" creationId="{11DE1BFA-4CB3-264D-2686-0A72144C5530}"/>
          </ac:spMkLst>
        </pc:spChg>
        <pc:spChg chg="add mod">
          <ac:chgData name="Suhas Shirbavikar" userId="51cee0f4-3c96-4861-9ff6-641f4c21f38c" providerId="ADAL" clId="{99FD4CAF-0EA0-496A-B487-5FDED64D21D5}" dt="2023-07-26T06:53:48.679" v="867" actId="113"/>
          <ac:spMkLst>
            <pc:docMk/>
            <pc:sldMk cId="2018174198" sldId="4824"/>
            <ac:spMk id="19" creationId="{D5A279F4-3E02-4A06-19BC-BDE4FD602F2F}"/>
          </ac:spMkLst>
        </pc:spChg>
        <pc:graphicFrameChg chg="add mod modGraphic">
          <ac:chgData name="Suhas Shirbavikar" userId="51cee0f4-3c96-4861-9ff6-641f4c21f38c" providerId="ADAL" clId="{99FD4CAF-0EA0-496A-B487-5FDED64D21D5}" dt="2023-07-26T06:52:58.491" v="863" actId="26606"/>
          <ac:graphicFrameMkLst>
            <pc:docMk/>
            <pc:sldMk cId="2018174198" sldId="4824"/>
            <ac:graphicFrameMk id="8" creationId="{9ADAC7FF-9E06-0192-A8ED-57B01305DABF}"/>
          </ac:graphicFrameMkLst>
        </pc:graphicFrameChg>
      </pc:sldChg>
      <pc:sldChg chg="addSp new mod">
        <pc:chgData name="Suhas Shirbavikar" userId="51cee0f4-3c96-4861-9ff6-641f4c21f38c" providerId="ADAL" clId="{99FD4CAF-0EA0-496A-B487-5FDED64D21D5}" dt="2023-07-26T06:54:25.929" v="869" actId="22"/>
        <pc:sldMkLst>
          <pc:docMk/>
          <pc:sldMk cId="2116040317" sldId="4825"/>
        </pc:sldMkLst>
        <pc:picChg chg="add">
          <ac:chgData name="Suhas Shirbavikar" userId="51cee0f4-3c96-4861-9ff6-641f4c21f38c" providerId="ADAL" clId="{99FD4CAF-0EA0-496A-B487-5FDED64D21D5}" dt="2023-07-26T06:54:25.929" v="869" actId="22"/>
          <ac:picMkLst>
            <pc:docMk/>
            <pc:sldMk cId="2116040317" sldId="4825"/>
            <ac:picMk id="5" creationId="{5CE58D9C-4349-2EB8-20A2-35C0D4AD96E2}"/>
          </ac:picMkLst>
        </pc:picChg>
      </pc:sldChg>
      <pc:sldChg chg="addSp new mod">
        <pc:chgData name="Suhas Shirbavikar" userId="51cee0f4-3c96-4861-9ff6-641f4c21f38c" providerId="ADAL" clId="{99FD4CAF-0EA0-496A-B487-5FDED64D21D5}" dt="2023-07-26T06:54:57.929" v="871" actId="22"/>
        <pc:sldMkLst>
          <pc:docMk/>
          <pc:sldMk cId="1701527492" sldId="4826"/>
        </pc:sldMkLst>
        <pc:picChg chg="add">
          <ac:chgData name="Suhas Shirbavikar" userId="51cee0f4-3c96-4861-9ff6-641f4c21f38c" providerId="ADAL" clId="{99FD4CAF-0EA0-496A-B487-5FDED64D21D5}" dt="2023-07-26T06:54:57.929" v="871" actId="22"/>
          <ac:picMkLst>
            <pc:docMk/>
            <pc:sldMk cId="1701527492" sldId="4826"/>
            <ac:picMk id="5" creationId="{B6AF1AB2-78D7-CE36-F7A2-49A47D8F4B13}"/>
          </ac:picMkLst>
        </pc:picChg>
      </pc:sldChg>
      <pc:sldChg chg="addSp modSp new mod">
        <pc:chgData name="Suhas Shirbavikar" userId="51cee0f4-3c96-4861-9ff6-641f4c21f38c" providerId="ADAL" clId="{99FD4CAF-0EA0-496A-B487-5FDED64D21D5}" dt="2023-07-26T06:59:44.463" v="890" actId="14100"/>
        <pc:sldMkLst>
          <pc:docMk/>
          <pc:sldMk cId="799267760" sldId="4827"/>
        </pc:sldMkLst>
        <pc:picChg chg="add">
          <ac:chgData name="Suhas Shirbavikar" userId="51cee0f4-3c96-4861-9ff6-641f4c21f38c" providerId="ADAL" clId="{99FD4CAF-0EA0-496A-B487-5FDED64D21D5}" dt="2023-07-26T06:55:14.524" v="873" actId="22"/>
          <ac:picMkLst>
            <pc:docMk/>
            <pc:sldMk cId="799267760" sldId="4827"/>
            <ac:picMk id="5" creationId="{4DDE3615-CBDA-3002-47D5-DCEFE0D3AD59}"/>
          </ac:picMkLst>
        </pc:picChg>
        <pc:picChg chg="add mod">
          <ac:chgData name="Suhas Shirbavikar" userId="51cee0f4-3c96-4861-9ff6-641f4c21f38c" providerId="ADAL" clId="{99FD4CAF-0EA0-496A-B487-5FDED64D21D5}" dt="2023-07-26T06:59:44.463" v="890" actId="14100"/>
          <ac:picMkLst>
            <pc:docMk/>
            <pc:sldMk cId="799267760" sldId="4827"/>
            <ac:picMk id="6" creationId="{177C6139-3941-32FA-39B9-7E6D604ED290}"/>
          </ac:picMkLst>
        </pc:picChg>
      </pc:sldChg>
      <pc:sldChg chg="addSp modSp new mod">
        <pc:chgData name="Suhas Shirbavikar" userId="51cee0f4-3c96-4861-9ff6-641f4c21f38c" providerId="ADAL" clId="{99FD4CAF-0EA0-496A-B487-5FDED64D21D5}" dt="2023-07-26T07:00:48.352" v="918" actId="14100"/>
        <pc:sldMkLst>
          <pc:docMk/>
          <pc:sldMk cId="130461201" sldId="4828"/>
        </pc:sldMkLst>
        <pc:picChg chg="add">
          <ac:chgData name="Suhas Shirbavikar" userId="51cee0f4-3c96-4861-9ff6-641f4c21f38c" providerId="ADAL" clId="{99FD4CAF-0EA0-496A-B487-5FDED64D21D5}" dt="2023-07-26T06:57:35.556" v="875" actId="22"/>
          <ac:picMkLst>
            <pc:docMk/>
            <pc:sldMk cId="130461201" sldId="4828"/>
            <ac:picMk id="5" creationId="{648DA7AC-8438-5C4C-CD51-2B30EF816E86}"/>
          </ac:picMkLst>
        </pc:picChg>
        <pc:picChg chg="add mod">
          <ac:chgData name="Suhas Shirbavikar" userId="51cee0f4-3c96-4861-9ff6-641f4c21f38c" providerId="ADAL" clId="{99FD4CAF-0EA0-496A-B487-5FDED64D21D5}" dt="2023-07-26T07:00:48.352" v="918" actId="14100"/>
          <ac:picMkLst>
            <pc:docMk/>
            <pc:sldMk cId="130461201" sldId="4828"/>
            <ac:picMk id="6" creationId="{692583AD-F8C7-E208-F17D-14CE6E045981}"/>
          </ac:picMkLst>
        </pc:picChg>
      </pc:sldChg>
      <pc:sldChg chg="addSp new mod">
        <pc:chgData name="Suhas Shirbavikar" userId="51cee0f4-3c96-4861-9ff6-641f4c21f38c" providerId="ADAL" clId="{99FD4CAF-0EA0-496A-B487-5FDED64D21D5}" dt="2023-07-26T06:57:47.997" v="877" actId="22"/>
        <pc:sldMkLst>
          <pc:docMk/>
          <pc:sldMk cId="4253032867" sldId="4829"/>
        </pc:sldMkLst>
        <pc:picChg chg="add">
          <ac:chgData name="Suhas Shirbavikar" userId="51cee0f4-3c96-4861-9ff6-641f4c21f38c" providerId="ADAL" clId="{99FD4CAF-0EA0-496A-B487-5FDED64D21D5}" dt="2023-07-26T06:57:47.997" v="877" actId="22"/>
          <ac:picMkLst>
            <pc:docMk/>
            <pc:sldMk cId="4253032867" sldId="4829"/>
            <ac:picMk id="5" creationId="{249581EC-E5F4-69F6-1C57-59F444D0ACB0}"/>
          </ac:picMkLst>
        </pc:picChg>
      </pc:sldChg>
      <pc:sldChg chg="addSp modSp new mod">
        <pc:chgData name="Suhas Shirbavikar" userId="51cee0f4-3c96-4861-9ff6-641f4c21f38c" providerId="ADAL" clId="{99FD4CAF-0EA0-496A-B487-5FDED64D21D5}" dt="2023-07-26T07:00:14.078" v="911" actId="14100"/>
        <pc:sldMkLst>
          <pc:docMk/>
          <pc:sldMk cId="551918363" sldId="4830"/>
        </pc:sldMkLst>
        <pc:spChg chg="add mod">
          <ac:chgData name="Suhas Shirbavikar" userId="51cee0f4-3c96-4861-9ff6-641f4c21f38c" providerId="ADAL" clId="{99FD4CAF-0EA0-496A-B487-5FDED64D21D5}" dt="2023-07-26T06:59:01.583" v="883" actId="14100"/>
          <ac:spMkLst>
            <pc:docMk/>
            <pc:sldMk cId="551918363" sldId="4830"/>
            <ac:spMk id="6" creationId="{73617F42-A6D6-BE60-A776-D789901C4033}"/>
          </ac:spMkLst>
        </pc:spChg>
        <pc:spChg chg="add mod">
          <ac:chgData name="Suhas Shirbavikar" userId="51cee0f4-3c96-4861-9ff6-641f4c21f38c" providerId="ADAL" clId="{99FD4CAF-0EA0-496A-B487-5FDED64D21D5}" dt="2023-07-26T07:00:14.078" v="911" actId="14100"/>
          <ac:spMkLst>
            <pc:docMk/>
            <pc:sldMk cId="551918363" sldId="4830"/>
            <ac:spMk id="7" creationId="{FCE26C14-22E5-C2F0-6970-D5691C9473E5}"/>
          </ac:spMkLst>
        </pc:spChg>
        <pc:picChg chg="add">
          <ac:chgData name="Suhas Shirbavikar" userId="51cee0f4-3c96-4861-9ff6-641f4c21f38c" providerId="ADAL" clId="{99FD4CAF-0EA0-496A-B487-5FDED64D21D5}" dt="2023-07-26T06:57:59.297" v="879" actId="22"/>
          <ac:picMkLst>
            <pc:docMk/>
            <pc:sldMk cId="551918363" sldId="4830"/>
            <ac:picMk id="5" creationId="{08AEC835-F978-61D9-FF27-90D1783BEEFC}"/>
          </ac:picMkLst>
        </pc:picChg>
      </pc:sldChg>
      <pc:sldChg chg="addSp new mod">
        <pc:chgData name="Suhas Shirbavikar" userId="51cee0f4-3c96-4861-9ff6-641f4c21f38c" providerId="ADAL" clId="{99FD4CAF-0EA0-496A-B487-5FDED64D21D5}" dt="2023-07-26T07:06:03.350" v="920" actId="22"/>
        <pc:sldMkLst>
          <pc:docMk/>
          <pc:sldMk cId="602268221" sldId="4831"/>
        </pc:sldMkLst>
        <pc:picChg chg="add">
          <ac:chgData name="Suhas Shirbavikar" userId="51cee0f4-3c96-4861-9ff6-641f4c21f38c" providerId="ADAL" clId="{99FD4CAF-0EA0-496A-B487-5FDED64D21D5}" dt="2023-07-26T07:06:03.350" v="920" actId="22"/>
          <ac:picMkLst>
            <pc:docMk/>
            <pc:sldMk cId="602268221" sldId="4831"/>
            <ac:picMk id="5" creationId="{723E19FD-FDE8-446F-0E36-7B62514D0BDB}"/>
          </ac:picMkLst>
        </pc:picChg>
      </pc:sldChg>
      <pc:sldChg chg="addSp new mod">
        <pc:chgData name="Suhas Shirbavikar" userId="51cee0f4-3c96-4861-9ff6-641f4c21f38c" providerId="ADAL" clId="{99FD4CAF-0EA0-496A-B487-5FDED64D21D5}" dt="2023-07-26T07:06:49.100" v="922" actId="22"/>
        <pc:sldMkLst>
          <pc:docMk/>
          <pc:sldMk cId="4006874793" sldId="4832"/>
        </pc:sldMkLst>
        <pc:picChg chg="add">
          <ac:chgData name="Suhas Shirbavikar" userId="51cee0f4-3c96-4861-9ff6-641f4c21f38c" providerId="ADAL" clId="{99FD4CAF-0EA0-496A-B487-5FDED64D21D5}" dt="2023-07-26T07:06:49.100" v="922" actId="22"/>
          <ac:picMkLst>
            <pc:docMk/>
            <pc:sldMk cId="4006874793" sldId="4832"/>
            <ac:picMk id="5" creationId="{05652AC7-7230-BF22-7AA3-023579DB6A57}"/>
          </ac:picMkLst>
        </pc:picChg>
      </pc:sldChg>
      <pc:sldChg chg="addSp new mod">
        <pc:chgData name="Suhas Shirbavikar" userId="51cee0f4-3c96-4861-9ff6-641f4c21f38c" providerId="ADAL" clId="{99FD4CAF-0EA0-496A-B487-5FDED64D21D5}" dt="2023-07-26T07:09:31.769" v="924" actId="22"/>
        <pc:sldMkLst>
          <pc:docMk/>
          <pc:sldMk cId="585155386" sldId="4833"/>
        </pc:sldMkLst>
        <pc:picChg chg="add">
          <ac:chgData name="Suhas Shirbavikar" userId="51cee0f4-3c96-4861-9ff6-641f4c21f38c" providerId="ADAL" clId="{99FD4CAF-0EA0-496A-B487-5FDED64D21D5}" dt="2023-07-26T07:09:31.769" v="924" actId="22"/>
          <ac:picMkLst>
            <pc:docMk/>
            <pc:sldMk cId="585155386" sldId="4833"/>
            <ac:picMk id="6" creationId="{0748F241-157B-DED3-1E3C-A64286795451}"/>
          </ac:picMkLst>
        </pc:picChg>
      </pc:sldChg>
      <pc:sldChg chg="addSp new mod">
        <pc:chgData name="Suhas Shirbavikar" userId="51cee0f4-3c96-4861-9ff6-641f4c21f38c" providerId="ADAL" clId="{99FD4CAF-0EA0-496A-B487-5FDED64D21D5}" dt="2023-07-26T07:11:05.550" v="926" actId="22"/>
        <pc:sldMkLst>
          <pc:docMk/>
          <pc:sldMk cId="2940640454" sldId="4834"/>
        </pc:sldMkLst>
        <pc:picChg chg="add">
          <ac:chgData name="Suhas Shirbavikar" userId="51cee0f4-3c96-4861-9ff6-641f4c21f38c" providerId="ADAL" clId="{99FD4CAF-0EA0-496A-B487-5FDED64D21D5}" dt="2023-07-26T07:11:05.550" v="926" actId="22"/>
          <ac:picMkLst>
            <pc:docMk/>
            <pc:sldMk cId="2940640454" sldId="4834"/>
            <ac:picMk id="5" creationId="{ABC4868A-69D0-8F24-35B6-681D87794A64}"/>
          </ac:picMkLst>
        </pc:picChg>
      </pc:sldChg>
      <pc:sldChg chg="addSp new mod">
        <pc:chgData name="Suhas Shirbavikar" userId="51cee0f4-3c96-4861-9ff6-641f4c21f38c" providerId="ADAL" clId="{99FD4CAF-0EA0-496A-B487-5FDED64D21D5}" dt="2023-07-26T07:12:23.689" v="928" actId="22"/>
        <pc:sldMkLst>
          <pc:docMk/>
          <pc:sldMk cId="3162127044" sldId="4835"/>
        </pc:sldMkLst>
        <pc:picChg chg="add">
          <ac:chgData name="Suhas Shirbavikar" userId="51cee0f4-3c96-4861-9ff6-641f4c21f38c" providerId="ADAL" clId="{99FD4CAF-0EA0-496A-B487-5FDED64D21D5}" dt="2023-07-26T07:12:23.689" v="928" actId="22"/>
          <ac:picMkLst>
            <pc:docMk/>
            <pc:sldMk cId="3162127044" sldId="4835"/>
            <ac:picMk id="5" creationId="{73184F64-A2F2-D429-E98A-19A9441D9FB9}"/>
          </ac:picMkLst>
        </pc:picChg>
      </pc:sldChg>
      <pc:sldChg chg="addSp new mod">
        <pc:chgData name="Suhas Shirbavikar" userId="51cee0f4-3c96-4861-9ff6-641f4c21f38c" providerId="ADAL" clId="{99FD4CAF-0EA0-496A-B487-5FDED64D21D5}" dt="2023-07-26T07:19:23.356" v="930" actId="22"/>
        <pc:sldMkLst>
          <pc:docMk/>
          <pc:sldMk cId="766741838" sldId="4836"/>
        </pc:sldMkLst>
        <pc:picChg chg="add">
          <ac:chgData name="Suhas Shirbavikar" userId="51cee0f4-3c96-4861-9ff6-641f4c21f38c" providerId="ADAL" clId="{99FD4CAF-0EA0-496A-B487-5FDED64D21D5}" dt="2023-07-26T07:19:23.356" v="930" actId="22"/>
          <ac:picMkLst>
            <pc:docMk/>
            <pc:sldMk cId="766741838" sldId="4836"/>
            <ac:picMk id="5" creationId="{7F06E2F2-F788-1F02-F9B3-447E9C67E14A}"/>
          </ac:picMkLst>
        </pc:picChg>
      </pc:sldChg>
      <pc:sldChg chg="addSp new mod">
        <pc:chgData name="Suhas Shirbavikar" userId="51cee0f4-3c96-4861-9ff6-641f4c21f38c" providerId="ADAL" clId="{99FD4CAF-0EA0-496A-B487-5FDED64D21D5}" dt="2023-07-26T07:19:46.488" v="932" actId="22"/>
        <pc:sldMkLst>
          <pc:docMk/>
          <pc:sldMk cId="1538623377" sldId="4837"/>
        </pc:sldMkLst>
        <pc:picChg chg="add">
          <ac:chgData name="Suhas Shirbavikar" userId="51cee0f4-3c96-4861-9ff6-641f4c21f38c" providerId="ADAL" clId="{99FD4CAF-0EA0-496A-B487-5FDED64D21D5}" dt="2023-07-26T07:19:46.488" v="932" actId="22"/>
          <ac:picMkLst>
            <pc:docMk/>
            <pc:sldMk cId="1538623377" sldId="4837"/>
            <ac:picMk id="5" creationId="{FAEA5D49-9B04-1086-5304-FF55E6B944E6}"/>
          </ac:picMkLst>
        </pc:picChg>
      </pc:sldChg>
      <pc:sldChg chg="addSp new mod">
        <pc:chgData name="Suhas Shirbavikar" userId="51cee0f4-3c96-4861-9ff6-641f4c21f38c" providerId="ADAL" clId="{99FD4CAF-0EA0-496A-B487-5FDED64D21D5}" dt="2023-07-26T07:20:33.542" v="934" actId="22"/>
        <pc:sldMkLst>
          <pc:docMk/>
          <pc:sldMk cId="2586864876" sldId="4838"/>
        </pc:sldMkLst>
        <pc:picChg chg="add">
          <ac:chgData name="Suhas Shirbavikar" userId="51cee0f4-3c96-4861-9ff6-641f4c21f38c" providerId="ADAL" clId="{99FD4CAF-0EA0-496A-B487-5FDED64D21D5}" dt="2023-07-26T07:20:33.542" v="934" actId="22"/>
          <ac:picMkLst>
            <pc:docMk/>
            <pc:sldMk cId="2586864876" sldId="4838"/>
            <ac:picMk id="5" creationId="{A88E85BA-4339-8CB5-A366-85A5F44F9F3B}"/>
          </ac:picMkLst>
        </pc:picChg>
      </pc:sldChg>
      <pc:sldChg chg="addSp new mod">
        <pc:chgData name="Suhas Shirbavikar" userId="51cee0f4-3c96-4861-9ff6-641f4c21f38c" providerId="ADAL" clId="{99FD4CAF-0EA0-496A-B487-5FDED64D21D5}" dt="2023-07-26T07:20:43.260" v="936" actId="22"/>
        <pc:sldMkLst>
          <pc:docMk/>
          <pc:sldMk cId="1393554836" sldId="4839"/>
        </pc:sldMkLst>
        <pc:picChg chg="add">
          <ac:chgData name="Suhas Shirbavikar" userId="51cee0f4-3c96-4861-9ff6-641f4c21f38c" providerId="ADAL" clId="{99FD4CAF-0EA0-496A-B487-5FDED64D21D5}" dt="2023-07-26T07:20:43.260" v="936" actId="22"/>
          <ac:picMkLst>
            <pc:docMk/>
            <pc:sldMk cId="1393554836" sldId="4839"/>
            <ac:picMk id="5" creationId="{DD377E63-DAC1-5FE7-9129-65A5A4584A44}"/>
          </ac:picMkLst>
        </pc:picChg>
      </pc:sldChg>
      <pc:sldChg chg="addSp new mod">
        <pc:chgData name="Suhas Shirbavikar" userId="51cee0f4-3c96-4861-9ff6-641f4c21f38c" providerId="ADAL" clId="{99FD4CAF-0EA0-496A-B487-5FDED64D21D5}" dt="2023-07-26T07:21:05.324" v="938" actId="22"/>
        <pc:sldMkLst>
          <pc:docMk/>
          <pc:sldMk cId="4273122865" sldId="4840"/>
        </pc:sldMkLst>
        <pc:picChg chg="add">
          <ac:chgData name="Suhas Shirbavikar" userId="51cee0f4-3c96-4861-9ff6-641f4c21f38c" providerId="ADAL" clId="{99FD4CAF-0EA0-496A-B487-5FDED64D21D5}" dt="2023-07-26T07:21:05.324" v="938" actId="22"/>
          <ac:picMkLst>
            <pc:docMk/>
            <pc:sldMk cId="4273122865" sldId="4840"/>
            <ac:picMk id="5" creationId="{CBE64693-E314-E45E-ADE0-1623DFB2FB36}"/>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2.svg"/><Relationship Id="rId1" Type="http://schemas.openxmlformats.org/officeDocument/2006/relationships/image" Target="../media/image68.png"/><Relationship Id="rId4" Type="http://schemas.openxmlformats.org/officeDocument/2006/relationships/image" Target="../media/image94.svg"/></Relationships>
</file>

<file path=ppt/diagrams/_rels/data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02.svg"/><Relationship Id="rId1" Type="http://schemas.openxmlformats.org/officeDocument/2006/relationships/image" Target="../media/image76.png"/><Relationship Id="rId4" Type="http://schemas.openxmlformats.org/officeDocument/2006/relationships/image" Target="../media/image10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2.svg"/><Relationship Id="rId1" Type="http://schemas.openxmlformats.org/officeDocument/2006/relationships/image" Target="../media/image68.png"/><Relationship Id="rId4" Type="http://schemas.openxmlformats.org/officeDocument/2006/relationships/image" Target="../media/image9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02.svg"/><Relationship Id="rId1" Type="http://schemas.openxmlformats.org/officeDocument/2006/relationships/image" Target="../media/image76.png"/><Relationship Id="rId4" Type="http://schemas.openxmlformats.org/officeDocument/2006/relationships/image" Target="../media/image10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48E990-73B6-4C5C-8620-1231D91F1A0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15E3688-BC8F-45E4-AF4E-459306D98D57}">
      <dgm:prSet/>
      <dgm:spPr/>
      <dgm:t>
        <a:bodyPr/>
        <a:lstStyle/>
        <a:p>
          <a:pPr>
            <a:lnSpc>
              <a:spcPct val="100000"/>
            </a:lnSpc>
          </a:pPr>
          <a:r>
            <a:rPr lang="en-US" b="1" i="0" baseline="0" dirty="0">
              <a:solidFill>
                <a:schemeClr val="tx1"/>
              </a:solidFill>
            </a:rPr>
            <a:t>Altman started </a:t>
          </a:r>
          <a:r>
            <a:rPr lang="en-US" b="1" i="0" baseline="0" dirty="0" err="1">
              <a:solidFill>
                <a:schemeClr val="tx1"/>
              </a:solidFill>
            </a:rPr>
            <a:t>OpenAI</a:t>
          </a:r>
          <a:r>
            <a:rPr lang="en-US" b="1" i="0" baseline="0" dirty="0">
              <a:solidFill>
                <a:schemeClr val="tx1"/>
              </a:solidFill>
            </a:rPr>
            <a:t> along with Tesla and Twitter owner Elon Musk, LinkedIn Co-founder Reid Hoffman, and Peter Thiel. Musk left the firm in 2018 after he shared his disagreement on the direction of </a:t>
          </a:r>
          <a:r>
            <a:rPr lang="en-US" b="1" i="0" baseline="0" dirty="0" err="1">
              <a:solidFill>
                <a:schemeClr val="tx1"/>
              </a:solidFill>
            </a:rPr>
            <a:t>OpenAI’s</a:t>
          </a:r>
          <a:r>
            <a:rPr lang="en-US" b="1" i="0" baseline="0" dirty="0">
              <a:solidFill>
                <a:schemeClr val="tx1"/>
              </a:solidFill>
            </a:rPr>
            <a:t> work.</a:t>
          </a:r>
          <a:endParaRPr lang="en-US" b="1" dirty="0">
            <a:solidFill>
              <a:schemeClr val="tx1"/>
            </a:solidFill>
          </a:endParaRPr>
        </a:p>
      </dgm:t>
    </dgm:pt>
    <dgm:pt modelId="{A482EE42-EC8C-4B45-98CE-26E8BF9C5634}" type="parTrans" cxnId="{574FFC80-37C3-4BDD-8176-83E4781A619E}">
      <dgm:prSet/>
      <dgm:spPr/>
      <dgm:t>
        <a:bodyPr/>
        <a:lstStyle/>
        <a:p>
          <a:endParaRPr lang="en-US"/>
        </a:p>
      </dgm:t>
    </dgm:pt>
    <dgm:pt modelId="{58A86462-E504-4C24-AB50-2EEF25DE66F4}" type="sibTrans" cxnId="{574FFC80-37C3-4BDD-8176-83E4781A619E}">
      <dgm:prSet/>
      <dgm:spPr/>
      <dgm:t>
        <a:bodyPr/>
        <a:lstStyle/>
        <a:p>
          <a:endParaRPr lang="en-US"/>
        </a:p>
      </dgm:t>
    </dgm:pt>
    <dgm:pt modelId="{27BD199D-2CB3-40F1-BC4C-1B3C7D6AF508}">
      <dgm:prSet/>
      <dgm:spPr/>
      <dgm:t>
        <a:bodyPr/>
        <a:lstStyle/>
        <a:p>
          <a:pPr>
            <a:lnSpc>
              <a:spcPct val="100000"/>
            </a:lnSpc>
          </a:pPr>
          <a:r>
            <a:rPr lang="en-IN" b="1" baseline="0" dirty="0" err="1">
              <a:solidFill>
                <a:schemeClr val="tx1"/>
              </a:solidFill>
            </a:rPr>
            <a:t>OpenAI</a:t>
          </a:r>
          <a:r>
            <a:rPr lang="en-IN" b="1" baseline="0" dirty="0">
              <a:solidFill>
                <a:schemeClr val="tx1"/>
              </a:solidFill>
            </a:rPr>
            <a:t> was founded in 2015. ChatGPT</a:t>
          </a:r>
          <a:r>
            <a:rPr lang="en-IN" b="1" i="0" baseline="0" dirty="0">
              <a:solidFill>
                <a:schemeClr val="tx1"/>
              </a:solidFill>
            </a:rPr>
            <a:t> officially released in November 2022</a:t>
          </a:r>
          <a:endParaRPr lang="en-US" b="1" dirty="0">
            <a:solidFill>
              <a:schemeClr val="tx1"/>
            </a:solidFill>
          </a:endParaRPr>
        </a:p>
      </dgm:t>
    </dgm:pt>
    <dgm:pt modelId="{359363F0-D465-44DF-8B95-53B7676E1C8A}" type="parTrans" cxnId="{D4823C12-CC78-4F2F-A21A-EA7CD5D06972}">
      <dgm:prSet/>
      <dgm:spPr/>
      <dgm:t>
        <a:bodyPr/>
        <a:lstStyle/>
        <a:p>
          <a:endParaRPr lang="en-US"/>
        </a:p>
      </dgm:t>
    </dgm:pt>
    <dgm:pt modelId="{4A4D26A2-7376-4F4F-9732-856EA4FDEB4A}" type="sibTrans" cxnId="{D4823C12-CC78-4F2F-A21A-EA7CD5D06972}">
      <dgm:prSet/>
      <dgm:spPr/>
      <dgm:t>
        <a:bodyPr/>
        <a:lstStyle/>
        <a:p>
          <a:endParaRPr lang="en-US"/>
        </a:p>
      </dgm:t>
    </dgm:pt>
    <dgm:pt modelId="{6F805C1C-E22E-4038-9E65-C3FA440FD46C}">
      <dgm:prSet/>
      <dgm:spPr/>
      <dgm:t>
        <a:bodyPr/>
        <a:lstStyle/>
        <a:p>
          <a:pPr>
            <a:lnSpc>
              <a:spcPct val="100000"/>
            </a:lnSpc>
          </a:pPr>
          <a:r>
            <a:rPr lang="en-IN" dirty="0">
              <a:solidFill>
                <a:schemeClr val="tx1"/>
              </a:solidFill>
            </a:rPr>
            <a:t>https://openai.com/blog/microsoft-invests-in-and-partners-with-openai?utm_pageloadtype=inline_link</a:t>
          </a:r>
        </a:p>
      </dgm:t>
    </dgm:pt>
    <dgm:pt modelId="{3AF3D466-F47B-45E4-823E-534E06EA1C34}" type="parTrans" cxnId="{12E06DCE-8B42-4B1E-9B03-00448F06C08C}">
      <dgm:prSet/>
      <dgm:spPr/>
      <dgm:t>
        <a:bodyPr/>
        <a:lstStyle/>
        <a:p>
          <a:endParaRPr lang="en-IN"/>
        </a:p>
      </dgm:t>
    </dgm:pt>
    <dgm:pt modelId="{2B59E451-77DC-4DC1-85E5-A5AF57CF5AA3}" type="sibTrans" cxnId="{12E06DCE-8B42-4B1E-9B03-00448F06C08C}">
      <dgm:prSet/>
      <dgm:spPr/>
      <dgm:t>
        <a:bodyPr/>
        <a:lstStyle/>
        <a:p>
          <a:endParaRPr lang="en-IN"/>
        </a:p>
      </dgm:t>
    </dgm:pt>
    <dgm:pt modelId="{95F1ED53-C473-4962-99C5-58AFFA89A071}" type="pres">
      <dgm:prSet presAssocID="{CC48E990-73B6-4C5C-8620-1231D91F1A06}" presName="root" presStyleCnt="0">
        <dgm:presLayoutVars>
          <dgm:dir/>
          <dgm:resizeHandles val="exact"/>
        </dgm:presLayoutVars>
      </dgm:prSet>
      <dgm:spPr/>
      <dgm:t>
        <a:bodyPr/>
        <a:lstStyle/>
        <a:p>
          <a:endParaRPr lang="en-IN"/>
        </a:p>
      </dgm:t>
    </dgm:pt>
    <dgm:pt modelId="{80C0EE55-D9E0-4978-BD13-3DD270A22F41}" type="pres">
      <dgm:prSet presAssocID="{D15E3688-BC8F-45E4-AF4E-459306D98D57}" presName="compNode" presStyleCnt="0"/>
      <dgm:spPr/>
    </dgm:pt>
    <dgm:pt modelId="{8C4ED038-1053-442A-B1EB-35A8C832A55C}" type="pres">
      <dgm:prSet presAssocID="{D15E3688-BC8F-45E4-AF4E-459306D98D57}" presName="bgRect" presStyleLbl="bgShp" presStyleIdx="0" presStyleCnt="3"/>
      <dgm:spPr/>
    </dgm:pt>
    <dgm:pt modelId="{67FBB77E-7832-44C4-A886-6881FBBAE506}" type="pres">
      <dgm:prSet presAssocID="{D15E3688-BC8F-45E4-AF4E-459306D98D57}"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Windmill"/>
        </a:ext>
      </dgm:extLst>
    </dgm:pt>
    <dgm:pt modelId="{42704B5A-26D6-48BA-900E-F87B5CE2C3BF}" type="pres">
      <dgm:prSet presAssocID="{D15E3688-BC8F-45E4-AF4E-459306D98D57}" presName="spaceRect" presStyleCnt="0"/>
      <dgm:spPr/>
    </dgm:pt>
    <dgm:pt modelId="{C65B0302-A8F2-42DA-B9DF-F8B109104AE1}" type="pres">
      <dgm:prSet presAssocID="{D15E3688-BC8F-45E4-AF4E-459306D98D57}" presName="parTx" presStyleLbl="revTx" presStyleIdx="0" presStyleCnt="3">
        <dgm:presLayoutVars>
          <dgm:chMax val="0"/>
          <dgm:chPref val="0"/>
        </dgm:presLayoutVars>
      </dgm:prSet>
      <dgm:spPr/>
      <dgm:t>
        <a:bodyPr/>
        <a:lstStyle/>
        <a:p>
          <a:endParaRPr lang="en-IN"/>
        </a:p>
      </dgm:t>
    </dgm:pt>
    <dgm:pt modelId="{744E02E3-C9A0-4DAD-9E27-24957B6DA6C0}" type="pres">
      <dgm:prSet presAssocID="{58A86462-E504-4C24-AB50-2EEF25DE66F4}" presName="sibTrans" presStyleCnt="0"/>
      <dgm:spPr/>
    </dgm:pt>
    <dgm:pt modelId="{EAD30FC6-C260-41E2-B84C-879ED4942C07}" type="pres">
      <dgm:prSet presAssocID="{27BD199D-2CB3-40F1-BC4C-1B3C7D6AF508}" presName="compNode" presStyleCnt="0"/>
      <dgm:spPr/>
    </dgm:pt>
    <dgm:pt modelId="{41387A29-C429-43EA-8762-1732C2F9B479}" type="pres">
      <dgm:prSet presAssocID="{27BD199D-2CB3-40F1-BC4C-1B3C7D6AF508}" presName="bgRect" presStyleLbl="bgShp" presStyleIdx="1" presStyleCnt="3"/>
      <dgm:spPr/>
    </dgm:pt>
    <dgm:pt modelId="{C6CFFD61-019A-4382-973C-2B225658FD5B}" type="pres">
      <dgm:prSet presAssocID="{27BD199D-2CB3-40F1-BC4C-1B3C7D6AF508}"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Fireworks"/>
        </a:ext>
      </dgm:extLst>
    </dgm:pt>
    <dgm:pt modelId="{F7C8EA8A-4D1A-4A25-96A4-EB5D7605EEDB}" type="pres">
      <dgm:prSet presAssocID="{27BD199D-2CB3-40F1-BC4C-1B3C7D6AF508}" presName="spaceRect" presStyleCnt="0"/>
      <dgm:spPr/>
    </dgm:pt>
    <dgm:pt modelId="{EE8BF9D4-46E5-43B2-AD34-44C5002BBF3C}" type="pres">
      <dgm:prSet presAssocID="{27BD199D-2CB3-40F1-BC4C-1B3C7D6AF508}" presName="parTx" presStyleLbl="revTx" presStyleIdx="1" presStyleCnt="3">
        <dgm:presLayoutVars>
          <dgm:chMax val="0"/>
          <dgm:chPref val="0"/>
        </dgm:presLayoutVars>
      </dgm:prSet>
      <dgm:spPr/>
      <dgm:t>
        <a:bodyPr/>
        <a:lstStyle/>
        <a:p>
          <a:endParaRPr lang="en-IN"/>
        </a:p>
      </dgm:t>
    </dgm:pt>
    <dgm:pt modelId="{116CAB1B-22A4-4ADE-BD2C-A5B7D0B3801C}" type="pres">
      <dgm:prSet presAssocID="{4A4D26A2-7376-4F4F-9732-856EA4FDEB4A}" presName="sibTrans" presStyleCnt="0"/>
      <dgm:spPr/>
    </dgm:pt>
    <dgm:pt modelId="{20EE5E4F-634C-4004-BB37-F9C5E6B47651}" type="pres">
      <dgm:prSet presAssocID="{6F805C1C-E22E-4038-9E65-C3FA440FD46C}" presName="compNode" presStyleCnt="0"/>
      <dgm:spPr/>
    </dgm:pt>
    <dgm:pt modelId="{26A1C3D5-C6C4-4F26-8034-692EE5B7A44C}" type="pres">
      <dgm:prSet presAssocID="{6F805C1C-E22E-4038-9E65-C3FA440FD46C}" presName="bgRect" presStyleLbl="bgShp" presStyleIdx="2" presStyleCnt="3"/>
      <dgm:spPr/>
    </dgm:pt>
    <dgm:pt modelId="{1759E677-8C95-4E1B-AB02-610F188AAD22}" type="pres">
      <dgm:prSet presAssocID="{6F805C1C-E22E-4038-9E65-C3FA440FD46C}" presName="iconRect" presStyleLbl="node1" presStyleIdx="2" presStyleCnt="3"/>
      <dgm:spPr/>
    </dgm:pt>
    <dgm:pt modelId="{A32581FF-6F3D-4516-9107-8CD02F80EEAD}" type="pres">
      <dgm:prSet presAssocID="{6F805C1C-E22E-4038-9E65-C3FA440FD46C}" presName="spaceRect" presStyleCnt="0"/>
      <dgm:spPr/>
    </dgm:pt>
    <dgm:pt modelId="{B1D64F50-F929-443F-815D-5C468075F3D0}" type="pres">
      <dgm:prSet presAssocID="{6F805C1C-E22E-4038-9E65-C3FA440FD46C}" presName="parTx" presStyleLbl="revTx" presStyleIdx="2" presStyleCnt="3">
        <dgm:presLayoutVars>
          <dgm:chMax val="0"/>
          <dgm:chPref val="0"/>
        </dgm:presLayoutVars>
      </dgm:prSet>
      <dgm:spPr/>
      <dgm:t>
        <a:bodyPr/>
        <a:lstStyle/>
        <a:p>
          <a:endParaRPr lang="en-IN"/>
        </a:p>
      </dgm:t>
    </dgm:pt>
  </dgm:ptLst>
  <dgm:cxnLst>
    <dgm:cxn modelId="{F92A0142-369C-4461-8317-4F1610E5506E}" type="presOf" srcId="{27BD199D-2CB3-40F1-BC4C-1B3C7D6AF508}" destId="{EE8BF9D4-46E5-43B2-AD34-44C5002BBF3C}" srcOrd="0" destOrd="0" presId="urn:microsoft.com/office/officeart/2018/2/layout/IconVerticalSolidList"/>
    <dgm:cxn modelId="{088CF47C-A505-47A5-BE5A-188868A3332F}" type="presOf" srcId="{CC48E990-73B6-4C5C-8620-1231D91F1A06}" destId="{95F1ED53-C473-4962-99C5-58AFFA89A071}" srcOrd="0" destOrd="0" presId="urn:microsoft.com/office/officeart/2018/2/layout/IconVerticalSolidList"/>
    <dgm:cxn modelId="{12E06DCE-8B42-4B1E-9B03-00448F06C08C}" srcId="{CC48E990-73B6-4C5C-8620-1231D91F1A06}" destId="{6F805C1C-E22E-4038-9E65-C3FA440FD46C}" srcOrd="2" destOrd="0" parTransId="{3AF3D466-F47B-45E4-823E-534E06EA1C34}" sibTransId="{2B59E451-77DC-4DC1-85E5-A5AF57CF5AA3}"/>
    <dgm:cxn modelId="{D4823C12-CC78-4F2F-A21A-EA7CD5D06972}" srcId="{CC48E990-73B6-4C5C-8620-1231D91F1A06}" destId="{27BD199D-2CB3-40F1-BC4C-1B3C7D6AF508}" srcOrd="1" destOrd="0" parTransId="{359363F0-D465-44DF-8B95-53B7676E1C8A}" sibTransId="{4A4D26A2-7376-4F4F-9732-856EA4FDEB4A}"/>
    <dgm:cxn modelId="{574FFC80-37C3-4BDD-8176-83E4781A619E}" srcId="{CC48E990-73B6-4C5C-8620-1231D91F1A06}" destId="{D15E3688-BC8F-45E4-AF4E-459306D98D57}" srcOrd="0" destOrd="0" parTransId="{A482EE42-EC8C-4B45-98CE-26E8BF9C5634}" sibTransId="{58A86462-E504-4C24-AB50-2EEF25DE66F4}"/>
    <dgm:cxn modelId="{4B5166C9-A605-4D44-BBB7-279DAE77933A}" type="presOf" srcId="{6F805C1C-E22E-4038-9E65-C3FA440FD46C}" destId="{B1D64F50-F929-443F-815D-5C468075F3D0}" srcOrd="0" destOrd="0" presId="urn:microsoft.com/office/officeart/2018/2/layout/IconVerticalSolidList"/>
    <dgm:cxn modelId="{188B1F54-AB23-4649-92E9-CDE0541AE021}" type="presOf" srcId="{D15E3688-BC8F-45E4-AF4E-459306D98D57}" destId="{C65B0302-A8F2-42DA-B9DF-F8B109104AE1}" srcOrd="0" destOrd="0" presId="urn:microsoft.com/office/officeart/2018/2/layout/IconVerticalSolidList"/>
    <dgm:cxn modelId="{45C6736D-BEA2-4D3E-B8BC-00C15F96DA48}" type="presParOf" srcId="{95F1ED53-C473-4962-99C5-58AFFA89A071}" destId="{80C0EE55-D9E0-4978-BD13-3DD270A22F41}" srcOrd="0" destOrd="0" presId="urn:microsoft.com/office/officeart/2018/2/layout/IconVerticalSolidList"/>
    <dgm:cxn modelId="{15E05A92-02D5-4886-AD50-C9B90045D8D9}" type="presParOf" srcId="{80C0EE55-D9E0-4978-BD13-3DD270A22F41}" destId="{8C4ED038-1053-442A-B1EB-35A8C832A55C}" srcOrd="0" destOrd="0" presId="urn:microsoft.com/office/officeart/2018/2/layout/IconVerticalSolidList"/>
    <dgm:cxn modelId="{E9BCCACC-DDBC-4FF3-B493-D8B4D7DECE5F}" type="presParOf" srcId="{80C0EE55-D9E0-4978-BD13-3DD270A22F41}" destId="{67FBB77E-7832-44C4-A886-6881FBBAE506}" srcOrd="1" destOrd="0" presId="urn:microsoft.com/office/officeart/2018/2/layout/IconVerticalSolidList"/>
    <dgm:cxn modelId="{68BDD54C-B8D3-4B51-A16B-ED80E52A21CF}" type="presParOf" srcId="{80C0EE55-D9E0-4978-BD13-3DD270A22F41}" destId="{42704B5A-26D6-48BA-900E-F87B5CE2C3BF}" srcOrd="2" destOrd="0" presId="urn:microsoft.com/office/officeart/2018/2/layout/IconVerticalSolidList"/>
    <dgm:cxn modelId="{A9A57032-5D0D-44C9-91F5-4F3B47D0777D}" type="presParOf" srcId="{80C0EE55-D9E0-4978-BD13-3DD270A22F41}" destId="{C65B0302-A8F2-42DA-B9DF-F8B109104AE1}" srcOrd="3" destOrd="0" presId="urn:microsoft.com/office/officeart/2018/2/layout/IconVerticalSolidList"/>
    <dgm:cxn modelId="{1EB2CC53-FF0C-454B-B112-16E2B041FA67}" type="presParOf" srcId="{95F1ED53-C473-4962-99C5-58AFFA89A071}" destId="{744E02E3-C9A0-4DAD-9E27-24957B6DA6C0}" srcOrd="1" destOrd="0" presId="urn:microsoft.com/office/officeart/2018/2/layout/IconVerticalSolidList"/>
    <dgm:cxn modelId="{9AB65FF4-5C47-4B0B-A1B3-8EBDD8596A6A}" type="presParOf" srcId="{95F1ED53-C473-4962-99C5-58AFFA89A071}" destId="{EAD30FC6-C260-41E2-B84C-879ED4942C07}" srcOrd="2" destOrd="0" presId="urn:microsoft.com/office/officeart/2018/2/layout/IconVerticalSolidList"/>
    <dgm:cxn modelId="{F7D36CFD-A507-41D9-B61E-C084035E897C}" type="presParOf" srcId="{EAD30FC6-C260-41E2-B84C-879ED4942C07}" destId="{41387A29-C429-43EA-8762-1732C2F9B479}" srcOrd="0" destOrd="0" presId="urn:microsoft.com/office/officeart/2018/2/layout/IconVerticalSolidList"/>
    <dgm:cxn modelId="{78AE79B2-62CA-4270-A826-C78046DBF7CA}" type="presParOf" srcId="{EAD30FC6-C260-41E2-B84C-879ED4942C07}" destId="{C6CFFD61-019A-4382-973C-2B225658FD5B}" srcOrd="1" destOrd="0" presId="urn:microsoft.com/office/officeart/2018/2/layout/IconVerticalSolidList"/>
    <dgm:cxn modelId="{49811E15-23CD-4B52-876C-1B675AEE990C}" type="presParOf" srcId="{EAD30FC6-C260-41E2-B84C-879ED4942C07}" destId="{F7C8EA8A-4D1A-4A25-96A4-EB5D7605EEDB}" srcOrd="2" destOrd="0" presId="urn:microsoft.com/office/officeart/2018/2/layout/IconVerticalSolidList"/>
    <dgm:cxn modelId="{3D3AF208-F80A-413C-AC73-DF134E493435}" type="presParOf" srcId="{EAD30FC6-C260-41E2-B84C-879ED4942C07}" destId="{EE8BF9D4-46E5-43B2-AD34-44C5002BBF3C}" srcOrd="3" destOrd="0" presId="urn:microsoft.com/office/officeart/2018/2/layout/IconVerticalSolidList"/>
    <dgm:cxn modelId="{A811F6E7-39D6-4EA4-B95C-58B56A191BC1}" type="presParOf" srcId="{95F1ED53-C473-4962-99C5-58AFFA89A071}" destId="{116CAB1B-22A4-4ADE-BD2C-A5B7D0B3801C}" srcOrd="3" destOrd="0" presId="urn:microsoft.com/office/officeart/2018/2/layout/IconVerticalSolidList"/>
    <dgm:cxn modelId="{7E55D204-5B9F-4A74-B77E-332D22DC6593}" type="presParOf" srcId="{95F1ED53-C473-4962-99C5-58AFFA89A071}" destId="{20EE5E4F-634C-4004-BB37-F9C5E6B47651}" srcOrd="4" destOrd="0" presId="urn:microsoft.com/office/officeart/2018/2/layout/IconVerticalSolidList"/>
    <dgm:cxn modelId="{08BB5250-508D-4750-9CE9-F6CA21C9F5A7}" type="presParOf" srcId="{20EE5E4F-634C-4004-BB37-F9C5E6B47651}" destId="{26A1C3D5-C6C4-4F26-8034-692EE5B7A44C}" srcOrd="0" destOrd="0" presId="urn:microsoft.com/office/officeart/2018/2/layout/IconVerticalSolidList"/>
    <dgm:cxn modelId="{F2BA7F33-CBF9-4E55-8187-A6B098B9EF82}" type="presParOf" srcId="{20EE5E4F-634C-4004-BB37-F9C5E6B47651}" destId="{1759E677-8C95-4E1B-AB02-610F188AAD22}" srcOrd="1" destOrd="0" presId="urn:microsoft.com/office/officeart/2018/2/layout/IconVerticalSolidList"/>
    <dgm:cxn modelId="{CD9687C7-1C92-495F-BC28-76174A83A6E1}" type="presParOf" srcId="{20EE5E4F-634C-4004-BB37-F9C5E6B47651}" destId="{A32581FF-6F3D-4516-9107-8CD02F80EEAD}" srcOrd="2" destOrd="0" presId="urn:microsoft.com/office/officeart/2018/2/layout/IconVerticalSolidList"/>
    <dgm:cxn modelId="{499ED982-8A40-4224-A362-1563568D5796}" type="presParOf" srcId="{20EE5E4F-634C-4004-BB37-F9C5E6B47651}" destId="{B1D64F50-F929-443F-815D-5C468075F3D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C0EE5A-075C-4498-8857-895608AFCE73}"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IN"/>
        </a:p>
      </dgm:t>
    </dgm:pt>
    <dgm:pt modelId="{9B6E3734-5C5D-46DF-B87D-779147CAEACA}">
      <dgm:prSet/>
      <dgm:spPr/>
      <dgm:t>
        <a:bodyPr/>
        <a:lstStyle/>
        <a:p>
          <a:r>
            <a:rPr lang="en-IN"/>
            <a:t>Large Language Models (LLMs)</a:t>
          </a:r>
          <a:br>
            <a:rPr lang="en-IN"/>
          </a:br>
          <a:r>
            <a:rPr lang="en-IN"/>
            <a:t> </a:t>
          </a:r>
        </a:p>
      </dgm:t>
    </dgm:pt>
    <dgm:pt modelId="{9CF90C19-655E-4618-A3C9-8435159C131C}" type="parTrans" cxnId="{2741B275-FB29-484F-9E6B-98FD2D72D436}">
      <dgm:prSet/>
      <dgm:spPr/>
      <dgm:t>
        <a:bodyPr/>
        <a:lstStyle/>
        <a:p>
          <a:endParaRPr lang="en-IN"/>
        </a:p>
      </dgm:t>
    </dgm:pt>
    <dgm:pt modelId="{EC34B611-2625-4AE8-85C4-BA278483345F}" type="sibTrans" cxnId="{2741B275-FB29-484F-9E6B-98FD2D72D436}">
      <dgm:prSet/>
      <dgm:spPr/>
      <dgm:t>
        <a:bodyPr/>
        <a:lstStyle/>
        <a:p>
          <a:endParaRPr lang="en-IN"/>
        </a:p>
      </dgm:t>
    </dgm:pt>
    <dgm:pt modelId="{6D98D040-20C8-4296-8396-C0EFAAE720AF}">
      <dgm:prSet/>
      <dgm:spPr/>
      <dgm:t>
        <a:bodyPr/>
        <a:lstStyle/>
        <a:p>
          <a:r>
            <a:rPr lang="en-IN" b="1" i="0" dirty="0"/>
            <a:t>GPT-4</a:t>
          </a:r>
        </a:p>
        <a:p>
          <a:r>
            <a:rPr lang="en-IN" b="1" i="0" dirty="0"/>
            <a:t>GPT-3.5</a:t>
          </a:r>
        </a:p>
        <a:p>
          <a:r>
            <a:rPr lang="en-IN" b="1" i="0" dirty="0"/>
            <a:t>PaLM 2</a:t>
          </a:r>
        </a:p>
        <a:p>
          <a:r>
            <a:rPr lang="en-IN" b="1" i="0" dirty="0"/>
            <a:t>Claude v1</a:t>
          </a:r>
        </a:p>
        <a:p>
          <a:r>
            <a:rPr lang="en-IN" b="1" i="0" dirty="0"/>
            <a:t>Cohere</a:t>
          </a:r>
        </a:p>
        <a:p>
          <a:r>
            <a:rPr lang="en-IN" b="1" i="0" dirty="0"/>
            <a:t>Falcon</a:t>
          </a:r>
        </a:p>
        <a:p>
          <a:r>
            <a:rPr lang="en-IN" b="1" i="0" dirty="0" err="1"/>
            <a:t>LLaMA</a:t>
          </a:r>
          <a:endParaRPr lang="en-IN" dirty="0"/>
        </a:p>
      </dgm:t>
    </dgm:pt>
    <dgm:pt modelId="{3945D56D-92F0-466C-ADED-2DA71AB9520B}" type="parTrans" cxnId="{7D674815-008B-4B0F-A51E-074AA88F296A}">
      <dgm:prSet/>
      <dgm:spPr/>
      <dgm:t>
        <a:bodyPr/>
        <a:lstStyle/>
        <a:p>
          <a:endParaRPr lang="en-IN"/>
        </a:p>
      </dgm:t>
    </dgm:pt>
    <dgm:pt modelId="{E2A88DBA-EFD6-4AC4-ACEF-9D7DC1394BE5}" type="sibTrans" cxnId="{7D674815-008B-4B0F-A51E-074AA88F296A}">
      <dgm:prSet/>
      <dgm:spPr/>
      <dgm:t>
        <a:bodyPr/>
        <a:lstStyle/>
        <a:p>
          <a:endParaRPr lang="en-IN"/>
        </a:p>
      </dgm:t>
    </dgm:pt>
    <dgm:pt modelId="{25E06991-7EC2-4496-B846-007AC532B6D8}" type="pres">
      <dgm:prSet presAssocID="{F6C0EE5A-075C-4498-8857-895608AFCE73}" presName="list" presStyleCnt="0">
        <dgm:presLayoutVars>
          <dgm:dir/>
          <dgm:animLvl val="lvl"/>
        </dgm:presLayoutVars>
      </dgm:prSet>
      <dgm:spPr/>
      <dgm:t>
        <a:bodyPr/>
        <a:lstStyle/>
        <a:p>
          <a:endParaRPr lang="en-IN"/>
        </a:p>
      </dgm:t>
    </dgm:pt>
    <dgm:pt modelId="{A186E814-47CB-44F0-AD5C-672DDC1590FF}" type="pres">
      <dgm:prSet presAssocID="{9B6E3734-5C5D-46DF-B87D-779147CAEACA}" presName="posSpace" presStyleCnt="0"/>
      <dgm:spPr/>
    </dgm:pt>
    <dgm:pt modelId="{EC4287BE-1C4D-4302-A59F-0E65E6DDA295}" type="pres">
      <dgm:prSet presAssocID="{9B6E3734-5C5D-46DF-B87D-779147CAEACA}" presName="vertFlow" presStyleCnt="0"/>
      <dgm:spPr/>
    </dgm:pt>
    <dgm:pt modelId="{84B19C0F-B000-46DD-A24C-2026025BFF22}" type="pres">
      <dgm:prSet presAssocID="{9B6E3734-5C5D-46DF-B87D-779147CAEACA}" presName="topSpace" presStyleCnt="0"/>
      <dgm:spPr/>
    </dgm:pt>
    <dgm:pt modelId="{50C5FE6F-E623-4811-9069-4FC59FB7B3C3}" type="pres">
      <dgm:prSet presAssocID="{9B6E3734-5C5D-46DF-B87D-779147CAEACA}" presName="firstComp" presStyleCnt="0"/>
      <dgm:spPr/>
    </dgm:pt>
    <dgm:pt modelId="{B99EEA76-5841-4498-BA3F-553B2387063C}" type="pres">
      <dgm:prSet presAssocID="{9B6E3734-5C5D-46DF-B87D-779147CAEACA}" presName="firstChild" presStyleLbl="bgAccFollowNode1" presStyleIdx="0" presStyleCnt="1"/>
      <dgm:spPr/>
      <dgm:t>
        <a:bodyPr/>
        <a:lstStyle/>
        <a:p>
          <a:endParaRPr lang="en-IN"/>
        </a:p>
      </dgm:t>
    </dgm:pt>
    <dgm:pt modelId="{15DD5C81-F1C9-4CE6-8A3C-E39A25927620}" type="pres">
      <dgm:prSet presAssocID="{9B6E3734-5C5D-46DF-B87D-779147CAEACA}" presName="firstChildTx" presStyleLbl="bgAccFollowNode1" presStyleIdx="0" presStyleCnt="1">
        <dgm:presLayoutVars>
          <dgm:bulletEnabled val="1"/>
        </dgm:presLayoutVars>
      </dgm:prSet>
      <dgm:spPr/>
      <dgm:t>
        <a:bodyPr/>
        <a:lstStyle/>
        <a:p>
          <a:endParaRPr lang="en-IN"/>
        </a:p>
      </dgm:t>
    </dgm:pt>
    <dgm:pt modelId="{2DDD10A8-28F4-4715-BD85-2286378F464C}" type="pres">
      <dgm:prSet presAssocID="{9B6E3734-5C5D-46DF-B87D-779147CAEACA}" presName="negSpace" presStyleCnt="0"/>
      <dgm:spPr/>
    </dgm:pt>
    <dgm:pt modelId="{DABE13D5-E06A-4B14-8C84-0E9E8BB4ACE9}" type="pres">
      <dgm:prSet presAssocID="{9B6E3734-5C5D-46DF-B87D-779147CAEACA}" presName="circle" presStyleLbl="node1" presStyleIdx="0" presStyleCnt="1"/>
      <dgm:spPr/>
      <dgm:t>
        <a:bodyPr/>
        <a:lstStyle/>
        <a:p>
          <a:endParaRPr lang="en-IN"/>
        </a:p>
      </dgm:t>
    </dgm:pt>
  </dgm:ptLst>
  <dgm:cxnLst>
    <dgm:cxn modelId="{8927E9B3-E671-495C-B31F-080E32A1DC3E}" type="presOf" srcId="{6D98D040-20C8-4296-8396-C0EFAAE720AF}" destId="{15DD5C81-F1C9-4CE6-8A3C-E39A25927620}" srcOrd="1" destOrd="0" presId="urn:microsoft.com/office/officeart/2005/8/layout/hList9"/>
    <dgm:cxn modelId="{2741B275-FB29-484F-9E6B-98FD2D72D436}" srcId="{F6C0EE5A-075C-4498-8857-895608AFCE73}" destId="{9B6E3734-5C5D-46DF-B87D-779147CAEACA}" srcOrd="0" destOrd="0" parTransId="{9CF90C19-655E-4618-A3C9-8435159C131C}" sibTransId="{EC34B611-2625-4AE8-85C4-BA278483345F}"/>
    <dgm:cxn modelId="{7D674815-008B-4B0F-A51E-074AA88F296A}" srcId="{9B6E3734-5C5D-46DF-B87D-779147CAEACA}" destId="{6D98D040-20C8-4296-8396-C0EFAAE720AF}" srcOrd="0" destOrd="0" parTransId="{3945D56D-92F0-466C-ADED-2DA71AB9520B}" sibTransId="{E2A88DBA-EFD6-4AC4-ACEF-9D7DC1394BE5}"/>
    <dgm:cxn modelId="{A8559264-B568-419A-A2CC-862A198225D2}" type="presOf" srcId="{F6C0EE5A-075C-4498-8857-895608AFCE73}" destId="{25E06991-7EC2-4496-B846-007AC532B6D8}" srcOrd="0" destOrd="0" presId="urn:microsoft.com/office/officeart/2005/8/layout/hList9"/>
    <dgm:cxn modelId="{52728200-0B60-4B5A-866C-DFBE089855A7}" type="presOf" srcId="{6D98D040-20C8-4296-8396-C0EFAAE720AF}" destId="{B99EEA76-5841-4498-BA3F-553B2387063C}" srcOrd="0" destOrd="0" presId="urn:microsoft.com/office/officeart/2005/8/layout/hList9"/>
    <dgm:cxn modelId="{8409F9FF-3115-42BD-9C1D-EFC74FACE400}" type="presOf" srcId="{9B6E3734-5C5D-46DF-B87D-779147CAEACA}" destId="{DABE13D5-E06A-4B14-8C84-0E9E8BB4ACE9}" srcOrd="0" destOrd="0" presId="urn:microsoft.com/office/officeart/2005/8/layout/hList9"/>
    <dgm:cxn modelId="{762FE51F-788C-4191-83F1-8A0D26736192}" type="presParOf" srcId="{25E06991-7EC2-4496-B846-007AC532B6D8}" destId="{A186E814-47CB-44F0-AD5C-672DDC1590FF}" srcOrd="0" destOrd="0" presId="urn:microsoft.com/office/officeart/2005/8/layout/hList9"/>
    <dgm:cxn modelId="{4C0203EA-C009-4F76-81E8-F529BC3A1290}" type="presParOf" srcId="{25E06991-7EC2-4496-B846-007AC532B6D8}" destId="{EC4287BE-1C4D-4302-A59F-0E65E6DDA295}" srcOrd="1" destOrd="0" presId="urn:microsoft.com/office/officeart/2005/8/layout/hList9"/>
    <dgm:cxn modelId="{60F0A5E6-4145-4199-A3B0-A2D36091B9B2}" type="presParOf" srcId="{EC4287BE-1C4D-4302-A59F-0E65E6DDA295}" destId="{84B19C0F-B000-46DD-A24C-2026025BFF22}" srcOrd="0" destOrd="0" presId="urn:microsoft.com/office/officeart/2005/8/layout/hList9"/>
    <dgm:cxn modelId="{614CD6CA-39EA-42C0-BC43-47CE73CD787B}" type="presParOf" srcId="{EC4287BE-1C4D-4302-A59F-0E65E6DDA295}" destId="{50C5FE6F-E623-4811-9069-4FC59FB7B3C3}" srcOrd="1" destOrd="0" presId="urn:microsoft.com/office/officeart/2005/8/layout/hList9"/>
    <dgm:cxn modelId="{7487CD59-796C-4E88-8F66-251A6E53978F}" type="presParOf" srcId="{50C5FE6F-E623-4811-9069-4FC59FB7B3C3}" destId="{B99EEA76-5841-4498-BA3F-553B2387063C}" srcOrd="0" destOrd="0" presId="urn:microsoft.com/office/officeart/2005/8/layout/hList9"/>
    <dgm:cxn modelId="{974E0DF1-F191-4704-9484-61E97256DCD1}" type="presParOf" srcId="{50C5FE6F-E623-4811-9069-4FC59FB7B3C3}" destId="{15DD5C81-F1C9-4CE6-8A3C-E39A25927620}" srcOrd="1" destOrd="0" presId="urn:microsoft.com/office/officeart/2005/8/layout/hList9"/>
    <dgm:cxn modelId="{C4FAE53B-DFBF-447F-ACD2-69B7507C6632}" type="presParOf" srcId="{25E06991-7EC2-4496-B846-007AC532B6D8}" destId="{2DDD10A8-28F4-4715-BD85-2286378F464C}" srcOrd="2" destOrd="0" presId="urn:microsoft.com/office/officeart/2005/8/layout/hList9"/>
    <dgm:cxn modelId="{8E8562AC-AAFD-4055-B288-F092F076B0A3}" type="presParOf" srcId="{25E06991-7EC2-4496-B846-007AC532B6D8}" destId="{DABE13D5-E06A-4B14-8C84-0E9E8BB4ACE9}" srcOrd="3" destOrd="0" presId="urn:microsoft.com/office/officeart/2005/8/layout/hList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283F85-3FC5-4FB4-95C3-52374A2676F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D752BD6-00AF-4DEE-AF58-E33BECC67373}">
      <dgm:prSet/>
      <dgm:spPr/>
      <dgm:t>
        <a:bodyPr/>
        <a:lstStyle/>
        <a:p>
          <a:pPr>
            <a:lnSpc>
              <a:spcPct val="100000"/>
            </a:lnSpc>
          </a:pPr>
          <a:r>
            <a:rPr lang="en-US" b="0" i="0" dirty="0"/>
            <a:t>LLMs are a type of </a:t>
          </a:r>
          <a:r>
            <a:rPr lang="en-US" b="1" i="0" dirty="0"/>
            <a:t>deep learning model </a:t>
          </a:r>
          <a:r>
            <a:rPr lang="en-US" b="0" i="0" dirty="0"/>
            <a:t>that are trained on massive datasets of text and code. </a:t>
          </a:r>
          <a:endParaRPr lang="en-US" dirty="0"/>
        </a:p>
      </dgm:t>
    </dgm:pt>
    <dgm:pt modelId="{DDDEE609-A60E-47EC-84B2-6569F09AE916}" type="parTrans" cxnId="{970213D6-3E3E-4044-BF4E-29637836F934}">
      <dgm:prSet/>
      <dgm:spPr/>
      <dgm:t>
        <a:bodyPr/>
        <a:lstStyle/>
        <a:p>
          <a:endParaRPr lang="en-US"/>
        </a:p>
      </dgm:t>
    </dgm:pt>
    <dgm:pt modelId="{FE2FEB4A-0342-4498-9A1C-CF200F3A74CD}" type="sibTrans" cxnId="{970213D6-3E3E-4044-BF4E-29637836F934}">
      <dgm:prSet/>
      <dgm:spPr/>
      <dgm:t>
        <a:bodyPr/>
        <a:lstStyle/>
        <a:p>
          <a:endParaRPr lang="en-US"/>
        </a:p>
      </dgm:t>
    </dgm:pt>
    <dgm:pt modelId="{0CF3D5F2-A2A9-4E94-A339-224BDE41F115}">
      <dgm:prSet/>
      <dgm:spPr/>
      <dgm:t>
        <a:bodyPr/>
        <a:lstStyle/>
        <a:p>
          <a:pPr>
            <a:lnSpc>
              <a:spcPct val="100000"/>
            </a:lnSpc>
          </a:pPr>
          <a:r>
            <a:rPr lang="en-US" b="0" i="0" dirty="0"/>
            <a:t>Once trained, LLMs can be used to generate text, translate languages, and answer questions.</a:t>
          </a:r>
          <a:endParaRPr lang="en-US" dirty="0"/>
        </a:p>
      </dgm:t>
    </dgm:pt>
    <dgm:pt modelId="{1FA94AA9-5C55-4A6D-8A5D-9733CD8D2FBB}" type="parTrans" cxnId="{7728FE3A-FFD1-4744-AA07-019B651D0BC7}">
      <dgm:prSet/>
      <dgm:spPr/>
      <dgm:t>
        <a:bodyPr/>
        <a:lstStyle/>
        <a:p>
          <a:endParaRPr lang="en-US"/>
        </a:p>
      </dgm:t>
    </dgm:pt>
    <dgm:pt modelId="{7E0415F3-EA2D-46B8-AC21-AD3F136878C0}" type="sibTrans" cxnId="{7728FE3A-FFD1-4744-AA07-019B651D0BC7}">
      <dgm:prSet/>
      <dgm:spPr/>
      <dgm:t>
        <a:bodyPr/>
        <a:lstStyle/>
        <a:p>
          <a:endParaRPr lang="en-US"/>
        </a:p>
      </dgm:t>
    </dgm:pt>
    <dgm:pt modelId="{3B2DB608-A0A7-4263-945F-0D691C8B3654}" type="pres">
      <dgm:prSet presAssocID="{45283F85-3FC5-4FB4-95C3-52374A2676F0}" presName="root" presStyleCnt="0">
        <dgm:presLayoutVars>
          <dgm:dir/>
          <dgm:resizeHandles val="exact"/>
        </dgm:presLayoutVars>
      </dgm:prSet>
      <dgm:spPr/>
      <dgm:t>
        <a:bodyPr/>
        <a:lstStyle/>
        <a:p>
          <a:endParaRPr lang="en-IN"/>
        </a:p>
      </dgm:t>
    </dgm:pt>
    <dgm:pt modelId="{E3095E2A-B8E0-49A0-9CC7-EDB7E3A5C416}" type="pres">
      <dgm:prSet presAssocID="{3D752BD6-00AF-4DEE-AF58-E33BECC67373}" presName="compNode" presStyleCnt="0"/>
      <dgm:spPr/>
    </dgm:pt>
    <dgm:pt modelId="{5FCCE907-EFCC-4E0A-A532-34820ABE1F02}" type="pres">
      <dgm:prSet presAssocID="{3D752BD6-00AF-4DEE-AF58-E33BECC67373}" presName="bgRect" presStyleLbl="bgShp" presStyleIdx="0" presStyleCnt="2"/>
      <dgm:spPr/>
    </dgm:pt>
    <dgm:pt modelId="{278B6001-B90C-4C5C-A6CE-D1FCE36B0E25}" type="pres">
      <dgm:prSet presAssocID="{3D752BD6-00AF-4DEE-AF58-E33BECC67373}"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IN"/>
        </a:p>
      </dgm:t>
      <dgm:extLst>
        <a:ext uri="{E40237B7-FDA0-4F09-8148-C483321AD2D9}">
          <dgm14:cNvPr xmlns:dgm14="http://schemas.microsoft.com/office/drawing/2010/diagram" id="0" name="" descr="Database"/>
        </a:ext>
      </dgm:extLst>
    </dgm:pt>
    <dgm:pt modelId="{A4C86625-6AF9-4300-B9A1-74D13B17EDCA}" type="pres">
      <dgm:prSet presAssocID="{3D752BD6-00AF-4DEE-AF58-E33BECC67373}" presName="spaceRect" presStyleCnt="0"/>
      <dgm:spPr/>
    </dgm:pt>
    <dgm:pt modelId="{72A3A7F0-52E5-4C8B-9EE9-921329E88961}" type="pres">
      <dgm:prSet presAssocID="{3D752BD6-00AF-4DEE-AF58-E33BECC67373}" presName="parTx" presStyleLbl="revTx" presStyleIdx="0" presStyleCnt="2">
        <dgm:presLayoutVars>
          <dgm:chMax val="0"/>
          <dgm:chPref val="0"/>
        </dgm:presLayoutVars>
      </dgm:prSet>
      <dgm:spPr/>
      <dgm:t>
        <a:bodyPr/>
        <a:lstStyle/>
        <a:p>
          <a:endParaRPr lang="en-IN"/>
        </a:p>
      </dgm:t>
    </dgm:pt>
    <dgm:pt modelId="{F7403935-D476-4B84-A2F3-CF06BF2EFC04}" type="pres">
      <dgm:prSet presAssocID="{FE2FEB4A-0342-4498-9A1C-CF200F3A74CD}" presName="sibTrans" presStyleCnt="0"/>
      <dgm:spPr/>
    </dgm:pt>
    <dgm:pt modelId="{5BD3E0EB-A12A-4D87-BCFC-2407F5E2FDBE}" type="pres">
      <dgm:prSet presAssocID="{0CF3D5F2-A2A9-4E94-A339-224BDE41F115}" presName="compNode" presStyleCnt="0"/>
      <dgm:spPr/>
    </dgm:pt>
    <dgm:pt modelId="{D1BD84D1-7F84-4E10-A374-F41ED38CE5F1}" type="pres">
      <dgm:prSet presAssocID="{0CF3D5F2-A2A9-4E94-A339-224BDE41F115}" presName="bgRect" presStyleLbl="bgShp" presStyleIdx="1" presStyleCnt="2"/>
      <dgm:spPr/>
    </dgm:pt>
    <dgm:pt modelId="{42BAF3EC-E1B6-49DB-B95F-B3855A6A645C}" type="pres">
      <dgm:prSet presAssocID="{0CF3D5F2-A2A9-4E94-A339-224BDE41F115}"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IN"/>
        </a:p>
      </dgm:t>
      <dgm:extLst>
        <a:ext uri="{E40237B7-FDA0-4F09-8148-C483321AD2D9}">
          <dgm14:cNvPr xmlns:dgm14="http://schemas.microsoft.com/office/drawing/2010/diagram" id="0" name="" descr="Books"/>
        </a:ext>
      </dgm:extLst>
    </dgm:pt>
    <dgm:pt modelId="{77CC7904-CF06-4C61-AC7B-A1BE94E4DA70}" type="pres">
      <dgm:prSet presAssocID="{0CF3D5F2-A2A9-4E94-A339-224BDE41F115}" presName="spaceRect" presStyleCnt="0"/>
      <dgm:spPr/>
    </dgm:pt>
    <dgm:pt modelId="{B6B22393-4E42-4CE5-B0AF-3671CDF4ABFF}" type="pres">
      <dgm:prSet presAssocID="{0CF3D5F2-A2A9-4E94-A339-224BDE41F115}" presName="parTx" presStyleLbl="revTx" presStyleIdx="1" presStyleCnt="2">
        <dgm:presLayoutVars>
          <dgm:chMax val="0"/>
          <dgm:chPref val="0"/>
        </dgm:presLayoutVars>
      </dgm:prSet>
      <dgm:spPr/>
      <dgm:t>
        <a:bodyPr/>
        <a:lstStyle/>
        <a:p>
          <a:endParaRPr lang="en-IN"/>
        </a:p>
      </dgm:t>
    </dgm:pt>
  </dgm:ptLst>
  <dgm:cxnLst>
    <dgm:cxn modelId="{A55D036A-EA11-4AB0-9D53-583F3AB0323F}" type="presOf" srcId="{0CF3D5F2-A2A9-4E94-A339-224BDE41F115}" destId="{B6B22393-4E42-4CE5-B0AF-3671CDF4ABFF}" srcOrd="0" destOrd="0" presId="urn:microsoft.com/office/officeart/2018/2/layout/IconVerticalSolidList"/>
    <dgm:cxn modelId="{F99C1635-EC6C-434B-845A-0F5082BC7F09}" type="presOf" srcId="{45283F85-3FC5-4FB4-95C3-52374A2676F0}" destId="{3B2DB608-A0A7-4263-945F-0D691C8B3654}" srcOrd="0" destOrd="0" presId="urn:microsoft.com/office/officeart/2018/2/layout/IconVerticalSolidList"/>
    <dgm:cxn modelId="{7728FE3A-FFD1-4744-AA07-019B651D0BC7}" srcId="{45283F85-3FC5-4FB4-95C3-52374A2676F0}" destId="{0CF3D5F2-A2A9-4E94-A339-224BDE41F115}" srcOrd="1" destOrd="0" parTransId="{1FA94AA9-5C55-4A6D-8A5D-9733CD8D2FBB}" sibTransId="{7E0415F3-EA2D-46B8-AC21-AD3F136878C0}"/>
    <dgm:cxn modelId="{9B669DEE-A766-44FF-B2F1-6DDA91EAE4BB}" type="presOf" srcId="{3D752BD6-00AF-4DEE-AF58-E33BECC67373}" destId="{72A3A7F0-52E5-4C8B-9EE9-921329E88961}" srcOrd="0" destOrd="0" presId="urn:microsoft.com/office/officeart/2018/2/layout/IconVerticalSolidList"/>
    <dgm:cxn modelId="{970213D6-3E3E-4044-BF4E-29637836F934}" srcId="{45283F85-3FC5-4FB4-95C3-52374A2676F0}" destId="{3D752BD6-00AF-4DEE-AF58-E33BECC67373}" srcOrd="0" destOrd="0" parTransId="{DDDEE609-A60E-47EC-84B2-6569F09AE916}" sibTransId="{FE2FEB4A-0342-4498-9A1C-CF200F3A74CD}"/>
    <dgm:cxn modelId="{AD877384-DDBF-4171-9464-5E6C44BB48B3}" type="presParOf" srcId="{3B2DB608-A0A7-4263-945F-0D691C8B3654}" destId="{E3095E2A-B8E0-49A0-9CC7-EDB7E3A5C416}" srcOrd="0" destOrd="0" presId="urn:microsoft.com/office/officeart/2018/2/layout/IconVerticalSolidList"/>
    <dgm:cxn modelId="{E4652DD7-FB6A-4D53-B115-17E83395BC47}" type="presParOf" srcId="{E3095E2A-B8E0-49A0-9CC7-EDB7E3A5C416}" destId="{5FCCE907-EFCC-4E0A-A532-34820ABE1F02}" srcOrd="0" destOrd="0" presId="urn:microsoft.com/office/officeart/2018/2/layout/IconVerticalSolidList"/>
    <dgm:cxn modelId="{4007D7A2-0126-43ED-A148-1B3FC2A127E8}" type="presParOf" srcId="{E3095E2A-B8E0-49A0-9CC7-EDB7E3A5C416}" destId="{278B6001-B90C-4C5C-A6CE-D1FCE36B0E25}" srcOrd="1" destOrd="0" presId="urn:microsoft.com/office/officeart/2018/2/layout/IconVerticalSolidList"/>
    <dgm:cxn modelId="{6ED9001D-8395-496B-8A40-DBA4F47C0FCB}" type="presParOf" srcId="{E3095E2A-B8E0-49A0-9CC7-EDB7E3A5C416}" destId="{A4C86625-6AF9-4300-B9A1-74D13B17EDCA}" srcOrd="2" destOrd="0" presId="urn:microsoft.com/office/officeart/2018/2/layout/IconVerticalSolidList"/>
    <dgm:cxn modelId="{2C1AAB13-58F8-4D28-9286-365A0D82023B}" type="presParOf" srcId="{E3095E2A-B8E0-49A0-9CC7-EDB7E3A5C416}" destId="{72A3A7F0-52E5-4C8B-9EE9-921329E88961}" srcOrd="3" destOrd="0" presId="urn:microsoft.com/office/officeart/2018/2/layout/IconVerticalSolidList"/>
    <dgm:cxn modelId="{653F40D4-C029-4777-977B-E0AE234D1F6F}" type="presParOf" srcId="{3B2DB608-A0A7-4263-945F-0D691C8B3654}" destId="{F7403935-D476-4B84-A2F3-CF06BF2EFC04}" srcOrd="1" destOrd="0" presId="urn:microsoft.com/office/officeart/2018/2/layout/IconVerticalSolidList"/>
    <dgm:cxn modelId="{7097E157-C2CE-4BB6-8D1A-5B4D1DB279BF}" type="presParOf" srcId="{3B2DB608-A0A7-4263-945F-0D691C8B3654}" destId="{5BD3E0EB-A12A-4D87-BCFC-2407F5E2FDBE}" srcOrd="2" destOrd="0" presId="urn:microsoft.com/office/officeart/2018/2/layout/IconVerticalSolidList"/>
    <dgm:cxn modelId="{0718075A-6623-40C1-ADE3-06E775367549}" type="presParOf" srcId="{5BD3E0EB-A12A-4D87-BCFC-2407F5E2FDBE}" destId="{D1BD84D1-7F84-4E10-A374-F41ED38CE5F1}" srcOrd="0" destOrd="0" presId="urn:microsoft.com/office/officeart/2018/2/layout/IconVerticalSolidList"/>
    <dgm:cxn modelId="{D4C50FA9-AC3C-4529-B60C-7B5D1E676DD5}" type="presParOf" srcId="{5BD3E0EB-A12A-4D87-BCFC-2407F5E2FDBE}" destId="{42BAF3EC-E1B6-49DB-B95F-B3855A6A645C}" srcOrd="1" destOrd="0" presId="urn:microsoft.com/office/officeart/2018/2/layout/IconVerticalSolidList"/>
    <dgm:cxn modelId="{41B24572-0D33-41B1-A7AC-74CF24613244}" type="presParOf" srcId="{5BD3E0EB-A12A-4D87-BCFC-2407F5E2FDBE}" destId="{77CC7904-CF06-4C61-AC7B-A1BE94E4DA70}" srcOrd="2" destOrd="0" presId="urn:microsoft.com/office/officeart/2018/2/layout/IconVerticalSolidList"/>
    <dgm:cxn modelId="{94554FE0-BC6D-48DA-954B-2E997B85D01D}" type="presParOf" srcId="{5BD3E0EB-A12A-4D87-BCFC-2407F5E2FDBE}" destId="{B6B22393-4E42-4CE5-B0AF-3671CDF4ABF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E2A5BE-30FE-455B-91C8-DDFC84FB54DA}" type="doc">
      <dgm:prSet loTypeId="urn:microsoft.com/office/officeart/2005/8/layout/vProcess5" loCatId="process" qsTypeId="urn:microsoft.com/office/officeart/2005/8/quickstyle/simple4" qsCatId="simple" csTypeId="urn:microsoft.com/office/officeart/2005/8/colors/accent2_2" csCatId="accent2" phldr="1"/>
      <dgm:spPr/>
      <dgm:t>
        <a:bodyPr/>
        <a:lstStyle/>
        <a:p>
          <a:endParaRPr lang="en-IN"/>
        </a:p>
      </dgm:t>
    </dgm:pt>
    <dgm:pt modelId="{3724EEF9-690F-4331-BF3D-099F6CB61021}">
      <dgm:prSet phldrT="[Text]"/>
      <dgm:spPr/>
      <dgm:t>
        <a:bodyPr/>
        <a:lstStyle/>
        <a:p>
          <a:r>
            <a:rPr lang="en-US" b="0" i="0" dirty="0"/>
            <a:t>Model accept a text input sequence and generate an output text sequence. </a:t>
          </a:r>
          <a:endParaRPr lang="en-IN" dirty="0"/>
        </a:p>
      </dgm:t>
    </dgm:pt>
    <dgm:pt modelId="{9AA0C44D-084F-45DF-A919-7025BA6E947B}" type="parTrans" cxnId="{D9BCC3E7-AB7C-408A-A0F8-BD4B4C3DA31A}">
      <dgm:prSet/>
      <dgm:spPr/>
      <dgm:t>
        <a:bodyPr/>
        <a:lstStyle/>
        <a:p>
          <a:endParaRPr lang="en-IN"/>
        </a:p>
      </dgm:t>
    </dgm:pt>
    <dgm:pt modelId="{ECA9C0CF-5A25-48B6-A15B-E3F8D0FD7522}" type="sibTrans" cxnId="{D9BCC3E7-AB7C-408A-A0F8-BD4B4C3DA31A}">
      <dgm:prSet/>
      <dgm:spPr/>
      <dgm:t>
        <a:bodyPr/>
        <a:lstStyle/>
        <a:p>
          <a:endParaRPr lang="en-IN"/>
        </a:p>
      </dgm:t>
    </dgm:pt>
    <dgm:pt modelId="{EFD3E8B0-5CE4-49E1-8618-14827BC51ADB}">
      <dgm:prSet phldrT="[Text]"/>
      <dgm:spPr/>
      <dgm:t>
        <a:bodyPr/>
        <a:lstStyle/>
        <a:p>
          <a:r>
            <a:rPr lang="en-US" b="0" i="0" dirty="0"/>
            <a:t>Poorly constructed prompts yield unsatisfactory outputs, while well-formulated prompts lead to powerful results.</a:t>
          </a:r>
          <a:endParaRPr lang="en-IN" dirty="0"/>
        </a:p>
      </dgm:t>
    </dgm:pt>
    <dgm:pt modelId="{EA9C2112-6AA6-4672-9792-CD10B90A69F3}" type="parTrans" cxnId="{E3C3B334-A54B-4211-89FE-C7179EFB6860}">
      <dgm:prSet/>
      <dgm:spPr/>
      <dgm:t>
        <a:bodyPr/>
        <a:lstStyle/>
        <a:p>
          <a:endParaRPr lang="en-IN"/>
        </a:p>
      </dgm:t>
    </dgm:pt>
    <dgm:pt modelId="{A07D3B92-7871-456E-933B-E27FD067198A}" type="sibTrans" cxnId="{E3C3B334-A54B-4211-89FE-C7179EFB6860}">
      <dgm:prSet/>
      <dgm:spPr/>
      <dgm:t>
        <a:bodyPr/>
        <a:lstStyle/>
        <a:p>
          <a:endParaRPr lang="en-IN"/>
        </a:p>
      </dgm:t>
    </dgm:pt>
    <dgm:pt modelId="{348940B7-C4C1-44F5-88E4-164C961B34E0}">
      <dgm:prSet phldrT="[Text]"/>
      <dgm:spPr/>
      <dgm:t>
        <a:bodyPr/>
        <a:lstStyle/>
        <a:p>
          <a:r>
            <a:rPr lang="en-US" b="0" i="0" dirty="0"/>
            <a:t>The key factor in this process is the input text or prompt.</a:t>
          </a:r>
          <a:endParaRPr lang="en-IN" dirty="0"/>
        </a:p>
      </dgm:t>
    </dgm:pt>
    <dgm:pt modelId="{E9509854-7283-41C9-B8A2-8F4A3E975F61}" type="parTrans" cxnId="{9B135257-09F5-4FF7-920D-182AC8627760}">
      <dgm:prSet/>
      <dgm:spPr/>
      <dgm:t>
        <a:bodyPr/>
        <a:lstStyle/>
        <a:p>
          <a:endParaRPr lang="en-IN"/>
        </a:p>
      </dgm:t>
    </dgm:pt>
    <dgm:pt modelId="{327B50FE-9ABA-4C72-B3B6-96A968143940}" type="sibTrans" cxnId="{9B135257-09F5-4FF7-920D-182AC8627760}">
      <dgm:prSet/>
      <dgm:spPr/>
      <dgm:t>
        <a:bodyPr/>
        <a:lstStyle/>
        <a:p>
          <a:endParaRPr lang="en-IN"/>
        </a:p>
      </dgm:t>
    </dgm:pt>
    <dgm:pt modelId="{AD0183F8-8ACA-47AB-B65F-3E325577D6A0}" type="pres">
      <dgm:prSet presAssocID="{43E2A5BE-30FE-455B-91C8-DDFC84FB54DA}" presName="outerComposite" presStyleCnt="0">
        <dgm:presLayoutVars>
          <dgm:chMax val="5"/>
          <dgm:dir/>
          <dgm:resizeHandles val="exact"/>
        </dgm:presLayoutVars>
      </dgm:prSet>
      <dgm:spPr/>
      <dgm:t>
        <a:bodyPr/>
        <a:lstStyle/>
        <a:p>
          <a:endParaRPr lang="en-IN"/>
        </a:p>
      </dgm:t>
    </dgm:pt>
    <dgm:pt modelId="{D079AE48-703E-4A53-84FD-5803032DDABC}" type="pres">
      <dgm:prSet presAssocID="{43E2A5BE-30FE-455B-91C8-DDFC84FB54DA}" presName="dummyMaxCanvas" presStyleCnt="0">
        <dgm:presLayoutVars/>
      </dgm:prSet>
      <dgm:spPr/>
    </dgm:pt>
    <dgm:pt modelId="{D751123A-45E5-4EFA-B578-DB2A665A0815}" type="pres">
      <dgm:prSet presAssocID="{43E2A5BE-30FE-455B-91C8-DDFC84FB54DA}" presName="TwoNodes_1" presStyleLbl="node1" presStyleIdx="0" presStyleCnt="2">
        <dgm:presLayoutVars>
          <dgm:bulletEnabled val="1"/>
        </dgm:presLayoutVars>
      </dgm:prSet>
      <dgm:spPr/>
      <dgm:t>
        <a:bodyPr/>
        <a:lstStyle/>
        <a:p>
          <a:endParaRPr lang="en-IN"/>
        </a:p>
      </dgm:t>
    </dgm:pt>
    <dgm:pt modelId="{7AD6BF88-B009-4DD0-BA03-EA3609986FD1}" type="pres">
      <dgm:prSet presAssocID="{43E2A5BE-30FE-455B-91C8-DDFC84FB54DA}" presName="TwoNodes_2" presStyleLbl="node1" presStyleIdx="1" presStyleCnt="2">
        <dgm:presLayoutVars>
          <dgm:bulletEnabled val="1"/>
        </dgm:presLayoutVars>
      </dgm:prSet>
      <dgm:spPr/>
      <dgm:t>
        <a:bodyPr/>
        <a:lstStyle/>
        <a:p>
          <a:endParaRPr lang="en-IN"/>
        </a:p>
      </dgm:t>
    </dgm:pt>
    <dgm:pt modelId="{683C8FCF-E3D3-43D7-BC1C-F62227147018}" type="pres">
      <dgm:prSet presAssocID="{43E2A5BE-30FE-455B-91C8-DDFC84FB54DA}" presName="TwoConn_1-2" presStyleLbl="fgAccFollowNode1" presStyleIdx="0" presStyleCnt="1">
        <dgm:presLayoutVars>
          <dgm:bulletEnabled val="1"/>
        </dgm:presLayoutVars>
      </dgm:prSet>
      <dgm:spPr/>
      <dgm:t>
        <a:bodyPr/>
        <a:lstStyle/>
        <a:p>
          <a:endParaRPr lang="en-IN"/>
        </a:p>
      </dgm:t>
    </dgm:pt>
    <dgm:pt modelId="{9C658ED7-187A-425B-9163-A61B5F9F7175}" type="pres">
      <dgm:prSet presAssocID="{43E2A5BE-30FE-455B-91C8-DDFC84FB54DA}" presName="TwoNodes_1_text" presStyleLbl="node1" presStyleIdx="1" presStyleCnt="2">
        <dgm:presLayoutVars>
          <dgm:bulletEnabled val="1"/>
        </dgm:presLayoutVars>
      </dgm:prSet>
      <dgm:spPr/>
      <dgm:t>
        <a:bodyPr/>
        <a:lstStyle/>
        <a:p>
          <a:endParaRPr lang="en-IN"/>
        </a:p>
      </dgm:t>
    </dgm:pt>
    <dgm:pt modelId="{5CB5CCF5-7CD4-4302-AD18-364599EF5045}" type="pres">
      <dgm:prSet presAssocID="{43E2A5BE-30FE-455B-91C8-DDFC84FB54DA}" presName="TwoNodes_2_text" presStyleLbl="node1" presStyleIdx="1" presStyleCnt="2">
        <dgm:presLayoutVars>
          <dgm:bulletEnabled val="1"/>
        </dgm:presLayoutVars>
      </dgm:prSet>
      <dgm:spPr/>
      <dgm:t>
        <a:bodyPr/>
        <a:lstStyle/>
        <a:p>
          <a:endParaRPr lang="en-IN"/>
        </a:p>
      </dgm:t>
    </dgm:pt>
  </dgm:ptLst>
  <dgm:cxnLst>
    <dgm:cxn modelId="{9B135257-09F5-4FF7-920D-182AC8627760}" srcId="{3724EEF9-690F-4331-BF3D-099F6CB61021}" destId="{348940B7-C4C1-44F5-88E4-164C961B34E0}" srcOrd="0" destOrd="0" parTransId="{E9509854-7283-41C9-B8A2-8F4A3E975F61}" sibTransId="{327B50FE-9ABA-4C72-B3B6-96A968143940}"/>
    <dgm:cxn modelId="{046A3C7E-D8A0-482D-B768-C555DF3EC317}" type="presOf" srcId="{ECA9C0CF-5A25-48B6-A15B-E3F8D0FD7522}" destId="{683C8FCF-E3D3-43D7-BC1C-F62227147018}" srcOrd="0" destOrd="0" presId="urn:microsoft.com/office/officeart/2005/8/layout/vProcess5"/>
    <dgm:cxn modelId="{BABB4E06-230F-4447-8429-D76847BABDB7}" type="presOf" srcId="{3724EEF9-690F-4331-BF3D-099F6CB61021}" destId="{9C658ED7-187A-425B-9163-A61B5F9F7175}" srcOrd="1" destOrd="0" presId="urn:microsoft.com/office/officeart/2005/8/layout/vProcess5"/>
    <dgm:cxn modelId="{01367175-F9CB-4123-B150-2E62A7E77B49}" type="presOf" srcId="{EFD3E8B0-5CE4-49E1-8618-14827BC51ADB}" destId="{7AD6BF88-B009-4DD0-BA03-EA3609986FD1}" srcOrd="0" destOrd="0" presId="urn:microsoft.com/office/officeart/2005/8/layout/vProcess5"/>
    <dgm:cxn modelId="{D9BCC3E7-AB7C-408A-A0F8-BD4B4C3DA31A}" srcId="{43E2A5BE-30FE-455B-91C8-DDFC84FB54DA}" destId="{3724EEF9-690F-4331-BF3D-099F6CB61021}" srcOrd="0" destOrd="0" parTransId="{9AA0C44D-084F-45DF-A919-7025BA6E947B}" sibTransId="{ECA9C0CF-5A25-48B6-A15B-E3F8D0FD7522}"/>
    <dgm:cxn modelId="{7DCDE894-4C40-42D1-81F1-401BA12501B1}" type="presOf" srcId="{348940B7-C4C1-44F5-88E4-164C961B34E0}" destId="{9C658ED7-187A-425B-9163-A61B5F9F7175}" srcOrd="1" destOrd="1" presId="urn:microsoft.com/office/officeart/2005/8/layout/vProcess5"/>
    <dgm:cxn modelId="{341479DD-4DF0-41AB-82E9-43F75FB7DB58}" type="presOf" srcId="{348940B7-C4C1-44F5-88E4-164C961B34E0}" destId="{D751123A-45E5-4EFA-B578-DB2A665A0815}" srcOrd="0" destOrd="1" presId="urn:microsoft.com/office/officeart/2005/8/layout/vProcess5"/>
    <dgm:cxn modelId="{53ED5A3B-BCBB-4B1A-8924-E5AA660CAC3E}" type="presOf" srcId="{EFD3E8B0-5CE4-49E1-8618-14827BC51ADB}" destId="{5CB5CCF5-7CD4-4302-AD18-364599EF5045}" srcOrd="1" destOrd="0" presId="urn:microsoft.com/office/officeart/2005/8/layout/vProcess5"/>
    <dgm:cxn modelId="{E3C3B334-A54B-4211-89FE-C7179EFB6860}" srcId="{43E2A5BE-30FE-455B-91C8-DDFC84FB54DA}" destId="{EFD3E8B0-5CE4-49E1-8618-14827BC51ADB}" srcOrd="1" destOrd="0" parTransId="{EA9C2112-6AA6-4672-9792-CD10B90A69F3}" sibTransId="{A07D3B92-7871-456E-933B-E27FD067198A}"/>
    <dgm:cxn modelId="{F6D52D26-9DCC-4B61-8567-B2BD248067CB}" type="presOf" srcId="{43E2A5BE-30FE-455B-91C8-DDFC84FB54DA}" destId="{AD0183F8-8ACA-47AB-B65F-3E325577D6A0}" srcOrd="0" destOrd="0" presId="urn:microsoft.com/office/officeart/2005/8/layout/vProcess5"/>
    <dgm:cxn modelId="{4E0E1A8F-4D5D-474D-A2F4-D40B66AD3022}" type="presOf" srcId="{3724EEF9-690F-4331-BF3D-099F6CB61021}" destId="{D751123A-45E5-4EFA-B578-DB2A665A0815}" srcOrd="0" destOrd="0" presId="urn:microsoft.com/office/officeart/2005/8/layout/vProcess5"/>
    <dgm:cxn modelId="{C820314D-305D-46F0-9921-E4AEC42CBE78}" type="presParOf" srcId="{AD0183F8-8ACA-47AB-B65F-3E325577D6A0}" destId="{D079AE48-703E-4A53-84FD-5803032DDABC}" srcOrd="0" destOrd="0" presId="urn:microsoft.com/office/officeart/2005/8/layout/vProcess5"/>
    <dgm:cxn modelId="{0425B942-C1F5-4C13-B251-BF99FF52B145}" type="presParOf" srcId="{AD0183F8-8ACA-47AB-B65F-3E325577D6A0}" destId="{D751123A-45E5-4EFA-B578-DB2A665A0815}" srcOrd="1" destOrd="0" presId="urn:microsoft.com/office/officeart/2005/8/layout/vProcess5"/>
    <dgm:cxn modelId="{271EA647-6F20-48C7-A501-424CC78A4547}" type="presParOf" srcId="{AD0183F8-8ACA-47AB-B65F-3E325577D6A0}" destId="{7AD6BF88-B009-4DD0-BA03-EA3609986FD1}" srcOrd="2" destOrd="0" presId="urn:microsoft.com/office/officeart/2005/8/layout/vProcess5"/>
    <dgm:cxn modelId="{DE617DB5-24AE-4B1D-A3D6-B84D09D4ECEC}" type="presParOf" srcId="{AD0183F8-8ACA-47AB-B65F-3E325577D6A0}" destId="{683C8FCF-E3D3-43D7-BC1C-F62227147018}" srcOrd="3" destOrd="0" presId="urn:microsoft.com/office/officeart/2005/8/layout/vProcess5"/>
    <dgm:cxn modelId="{0D9685A8-F642-48AB-A594-9A193252D643}" type="presParOf" srcId="{AD0183F8-8ACA-47AB-B65F-3E325577D6A0}" destId="{9C658ED7-187A-425B-9163-A61B5F9F7175}" srcOrd="4" destOrd="0" presId="urn:microsoft.com/office/officeart/2005/8/layout/vProcess5"/>
    <dgm:cxn modelId="{5FAAB840-EB8D-4DF1-AD71-49CCEAC2A02B}" type="presParOf" srcId="{AD0183F8-8ACA-47AB-B65F-3E325577D6A0}" destId="{5CB5CCF5-7CD4-4302-AD18-364599EF5045}"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D974D7-E59B-458A-8348-CF820680521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EFB3752-54F5-405A-989C-1E96DE90C6DE}">
      <dgm:prSet phldrT="[Text]" custT="1"/>
      <dgm:spPr/>
      <dgm:t>
        <a:bodyPr/>
        <a:lstStyle/>
        <a:p>
          <a:r>
            <a:rPr lang="en-US" sz="3200" b="0" i="0" dirty="0">
              <a:solidFill>
                <a:schemeClr val="tx1"/>
              </a:solidFill>
            </a:rPr>
            <a:t>Prompt engineering is a process of designing, creating, and testing prompts for natural language generation systems. </a:t>
          </a:r>
          <a:endParaRPr lang="en-IN" sz="3200" dirty="0">
            <a:solidFill>
              <a:schemeClr val="tx1"/>
            </a:solidFill>
          </a:endParaRPr>
        </a:p>
      </dgm:t>
    </dgm:pt>
    <dgm:pt modelId="{80FF7A02-5525-4069-AD19-01086DF5902A}" type="parTrans" cxnId="{57367D34-EACC-463A-920B-0CEAF4D6AA6E}">
      <dgm:prSet/>
      <dgm:spPr/>
      <dgm:t>
        <a:bodyPr/>
        <a:lstStyle/>
        <a:p>
          <a:endParaRPr lang="en-IN"/>
        </a:p>
      </dgm:t>
    </dgm:pt>
    <dgm:pt modelId="{CF2A4B82-7EA4-4493-84FE-8233E84687F1}" type="sibTrans" cxnId="{57367D34-EACC-463A-920B-0CEAF4D6AA6E}">
      <dgm:prSet/>
      <dgm:spPr/>
      <dgm:t>
        <a:bodyPr/>
        <a:lstStyle/>
        <a:p>
          <a:endParaRPr lang="en-IN"/>
        </a:p>
      </dgm:t>
    </dgm:pt>
    <dgm:pt modelId="{1603E5C7-370C-4DCF-B4CD-110F92D9251D}" type="pres">
      <dgm:prSet presAssocID="{E4D974D7-E59B-458A-8348-CF820680521B}" presName="linear" presStyleCnt="0">
        <dgm:presLayoutVars>
          <dgm:animLvl val="lvl"/>
          <dgm:resizeHandles val="exact"/>
        </dgm:presLayoutVars>
      </dgm:prSet>
      <dgm:spPr/>
      <dgm:t>
        <a:bodyPr/>
        <a:lstStyle/>
        <a:p>
          <a:endParaRPr lang="en-IN"/>
        </a:p>
      </dgm:t>
    </dgm:pt>
    <dgm:pt modelId="{B8310FAF-52AF-4060-BDD3-D66F81101439}" type="pres">
      <dgm:prSet presAssocID="{0EFB3752-54F5-405A-989C-1E96DE90C6DE}" presName="parentText" presStyleLbl="node1" presStyleIdx="0" presStyleCnt="1">
        <dgm:presLayoutVars>
          <dgm:chMax val="0"/>
          <dgm:bulletEnabled val="1"/>
        </dgm:presLayoutVars>
      </dgm:prSet>
      <dgm:spPr/>
      <dgm:t>
        <a:bodyPr/>
        <a:lstStyle/>
        <a:p>
          <a:endParaRPr lang="en-IN"/>
        </a:p>
      </dgm:t>
    </dgm:pt>
  </dgm:ptLst>
  <dgm:cxnLst>
    <dgm:cxn modelId="{A5FF4475-0972-4CFA-9A45-3FE509560D19}" type="presOf" srcId="{E4D974D7-E59B-458A-8348-CF820680521B}" destId="{1603E5C7-370C-4DCF-B4CD-110F92D9251D}" srcOrd="0" destOrd="0" presId="urn:microsoft.com/office/officeart/2005/8/layout/vList2"/>
    <dgm:cxn modelId="{57367D34-EACC-463A-920B-0CEAF4D6AA6E}" srcId="{E4D974D7-E59B-458A-8348-CF820680521B}" destId="{0EFB3752-54F5-405A-989C-1E96DE90C6DE}" srcOrd="0" destOrd="0" parTransId="{80FF7A02-5525-4069-AD19-01086DF5902A}" sibTransId="{CF2A4B82-7EA4-4493-84FE-8233E84687F1}"/>
    <dgm:cxn modelId="{87DCF6E0-A3B2-46A0-B8F1-1623648C9108}" type="presOf" srcId="{0EFB3752-54F5-405A-989C-1E96DE90C6DE}" destId="{B8310FAF-52AF-4060-BDD3-D66F81101439}" srcOrd="0" destOrd="0" presId="urn:microsoft.com/office/officeart/2005/8/layout/vList2"/>
    <dgm:cxn modelId="{7BC0EFAA-3256-48E0-8AE7-AC48187F0BA3}" type="presParOf" srcId="{1603E5C7-370C-4DCF-B4CD-110F92D9251D}" destId="{B8310FAF-52AF-4060-BDD3-D66F8110143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E95AC5-B3DE-421E-A412-7294B50698F6}" type="doc">
      <dgm:prSet loTypeId="urn:microsoft.com/office/officeart/2005/8/layout/vList3" loCatId="list" qsTypeId="urn:microsoft.com/office/officeart/2005/8/quickstyle/simple1" qsCatId="simple" csTypeId="urn:microsoft.com/office/officeart/2005/8/colors/accent1_2" csCatId="accent1" phldr="1"/>
      <dgm:spPr/>
    </dgm:pt>
    <dgm:pt modelId="{631DA895-F3E8-4ADD-B695-B2C265A1AB70}">
      <dgm:prSet phldrT="[Text]" custT="1"/>
      <dgm:spPr/>
      <dgm:t>
        <a:bodyPr/>
        <a:lstStyle/>
        <a:p>
          <a:pPr algn="l"/>
          <a:r>
            <a:rPr lang="en-US" sz="2400" dirty="0"/>
            <a:t>Roger has 5 tennis balls. He buys 2 more cans of tennis balls. Each can has 3 tennis balls. How many tennis balls does he have now?</a:t>
          </a:r>
          <a:endParaRPr lang="en-IN" sz="2400" dirty="0"/>
        </a:p>
      </dgm:t>
    </dgm:pt>
    <dgm:pt modelId="{3C01363F-7E89-4E43-AA29-54A42571116A}" type="parTrans" cxnId="{D2E7A9F8-155B-4FCF-8141-170459CB1C19}">
      <dgm:prSet/>
      <dgm:spPr/>
      <dgm:t>
        <a:bodyPr/>
        <a:lstStyle/>
        <a:p>
          <a:endParaRPr lang="en-IN"/>
        </a:p>
      </dgm:t>
    </dgm:pt>
    <dgm:pt modelId="{A6C821F6-BB7D-40A1-A75C-3CCB14D24085}" type="sibTrans" cxnId="{D2E7A9F8-155B-4FCF-8141-170459CB1C19}">
      <dgm:prSet/>
      <dgm:spPr/>
      <dgm:t>
        <a:bodyPr/>
        <a:lstStyle/>
        <a:p>
          <a:endParaRPr lang="en-IN"/>
        </a:p>
      </dgm:t>
    </dgm:pt>
    <dgm:pt modelId="{5B5A5624-F018-421F-B2A4-21BD85B8AF71}" type="pres">
      <dgm:prSet presAssocID="{D3E95AC5-B3DE-421E-A412-7294B50698F6}" presName="linearFlow" presStyleCnt="0">
        <dgm:presLayoutVars>
          <dgm:dir/>
          <dgm:resizeHandles val="exact"/>
        </dgm:presLayoutVars>
      </dgm:prSet>
      <dgm:spPr/>
    </dgm:pt>
    <dgm:pt modelId="{6D2752C0-332E-408D-A4DE-AF21CBD06FE7}" type="pres">
      <dgm:prSet presAssocID="{631DA895-F3E8-4ADD-B695-B2C265A1AB70}" presName="composite" presStyleCnt="0"/>
      <dgm:spPr/>
    </dgm:pt>
    <dgm:pt modelId="{6636C1DC-6D98-4ECB-BD9B-A4AD4E40E76D}" type="pres">
      <dgm:prSet presAssocID="{631DA895-F3E8-4ADD-B695-B2C265A1AB70}" presName="imgShp" presStyleLbl="fgImgPlace1" presStyleIdx="0" presStyleCnt="1"/>
      <dgm:spPr/>
    </dgm:pt>
    <dgm:pt modelId="{3D7E1D26-F97D-41AB-A46F-8006FD9C5DB5}" type="pres">
      <dgm:prSet presAssocID="{631DA895-F3E8-4ADD-B695-B2C265A1AB70}" presName="txShp" presStyleLbl="node1" presStyleIdx="0" presStyleCnt="1">
        <dgm:presLayoutVars>
          <dgm:bulletEnabled val="1"/>
        </dgm:presLayoutVars>
      </dgm:prSet>
      <dgm:spPr/>
      <dgm:t>
        <a:bodyPr/>
        <a:lstStyle/>
        <a:p>
          <a:endParaRPr lang="en-IN"/>
        </a:p>
      </dgm:t>
    </dgm:pt>
  </dgm:ptLst>
  <dgm:cxnLst>
    <dgm:cxn modelId="{D2E7A9F8-155B-4FCF-8141-170459CB1C19}" srcId="{D3E95AC5-B3DE-421E-A412-7294B50698F6}" destId="{631DA895-F3E8-4ADD-B695-B2C265A1AB70}" srcOrd="0" destOrd="0" parTransId="{3C01363F-7E89-4E43-AA29-54A42571116A}" sibTransId="{A6C821F6-BB7D-40A1-A75C-3CCB14D24085}"/>
    <dgm:cxn modelId="{9D2DCFEB-CC10-454C-8B60-CBF6FD4B858C}" type="presOf" srcId="{D3E95AC5-B3DE-421E-A412-7294B50698F6}" destId="{5B5A5624-F018-421F-B2A4-21BD85B8AF71}" srcOrd="0" destOrd="0" presId="urn:microsoft.com/office/officeart/2005/8/layout/vList3"/>
    <dgm:cxn modelId="{9632E961-0246-4A4D-BE50-3C5F16B0B505}" type="presOf" srcId="{631DA895-F3E8-4ADD-B695-B2C265A1AB70}" destId="{3D7E1D26-F97D-41AB-A46F-8006FD9C5DB5}" srcOrd="0" destOrd="0" presId="urn:microsoft.com/office/officeart/2005/8/layout/vList3"/>
    <dgm:cxn modelId="{44227FC4-DDF1-4189-B085-9F8D957C3A17}" type="presParOf" srcId="{5B5A5624-F018-421F-B2A4-21BD85B8AF71}" destId="{6D2752C0-332E-408D-A4DE-AF21CBD06FE7}" srcOrd="0" destOrd="0" presId="urn:microsoft.com/office/officeart/2005/8/layout/vList3"/>
    <dgm:cxn modelId="{EBDC1245-8216-4B35-926E-418F5557A9BC}" type="presParOf" srcId="{6D2752C0-332E-408D-A4DE-AF21CBD06FE7}" destId="{6636C1DC-6D98-4ECB-BD9B-A4AD4E40E76D}" srcOrd="0" destOrd="0" presId="urn:microsoft.com/office/officeart/2005/8/layout/vList3"/>
    <dgm:cxn modelId="{EBA2CDBF-F8E0-452D-B7A2-D4D6B9AD0381}" type="presParOf" srcId="{6D2752C0-332E-408D-A4DE-AF21CBD06FE7}" destId="{3D7E1D26-F97D-41AB-A46F-8006FD9C5DB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D9DD8D-9214-4A2F-A505-5798486EA24B}" type="doc">
      <dgm:prSet loTypeId="urn:microsoft.com/office/officeart/2018/layout/CircleProcess" loCatId="simpleprocesssa" qsTypeId="urn:microsoft.com/office/officeart/2005/8/quickstyle/simple1" qsCatId="simple" csTypeId="urn:microsoft.com/office/officeart/2005/8/colors/colorful2" csCatId="colorful" phldr="1"/>
      <dgm:spPr/>
      <dgm:t>
        <a:bodyPr/>
        <a:lstStyle/>
        <a:p>
          <a:endParaRPr lang="en-US"/>
        </a:p>
      </dgm:t>
    </dgm:pt>
    <dgm:pt modelId="{4F4A9598-1F1C-41E0-9238-7D035093EE50}">
      <dgm:prSet/>
      <dgm:spPr/>
      <dgm:t>
        <a:bodyPr/>
        <a:lstStyle/>
        <a:p>
          <a:r>
            <a:rPr lang="en-US"/>
            <a:t>Question: where the film was shot in? </a:t>
          </a:r>
        </a:p>
      </dgm:t>
    </dgm:pt>
    <dgm:pt modelId="{EE44A64A-8AFA-4389-900D-FCC6B8CFA5E4}" type="parTrans" cxnId="{36546949-B850-47C2-AA73-BB73CFEC5716}">
      <dgm:prSet/>
      <dgm:spPr/>
      <dgm:t>
        <a:bodyPr/>
        <a:lstStyle/>
        <a:p>
          <a:endParaRPr lang="en-US"/>
        </a:p>
      </dgm:t>
    </dgm:pt>
    <dgm:pt modelId="{BCE0736A-7973-4DEB-B7F5-55A9C50D7C62}" type="sibTrans" cxnId="{36546949-B850-47C2-AA73-BB73CFEC5716}">
      <dgm:prSet/>
      <dgm:spPr/>
      <dgm:t>
        <a:bodyPr/>
        <a:lstStyle/>
        <a:p>
          <a:endParaRPr lang="en-US"/>
        </a:p>
      </dgm:t>
    </dgm:pt>
    <dgm:pt modelId="{41169B54-84F4-4C4F-B894-8AA5A23DCE38}">
      <dgm:prSet/>
      <dgm:spPr/>
      <dgm:t>
        <a:bodyPr/>
        <a:lstStyle/>
        <a:p>
          <a:r>
            <a:rPr lang="en-US"/>
            <a:t>Answer:</a:t>
          </a:r>
        </a:p>
      </dgm:t>
    </dgm:pt>
    <dgm:pt modelId="{4BB15370-55F5-4A26-ABC9-27BDB23BD39E}" type="parTrans" cxnId="{70328B81-57E7-48E1-BAF1-928CF37D62A6}">
      <dgm:prSet/>
      <dgm:spPr/>
      <dgm:t>
        <a:bodyPr/>
        <a:lstStyle/>
        <a:p>
          <a:endParaRPr lang="en-US"/>
        </a:p>
      </dgm:t>
    </dgm:pt>
    <dgm:pt modelId="{80D9DB2C-3255-473A-AD9A-633BBA5F636E}" type="sibTrans" cxnId="{70328B81-57E7-48E1-BAF1-928CF37D62A6}">
      <dgm:prSet/>
      <dgm:spPr/>
      <dgm:t>
        <a:bodyPr/>
        <a:lstStyle/>
        <a:p>
          <a:endParaRPr lang="en-US"/>
        </a:p>
      </dgm:t>
    </dgm:pt>
    <dgm:pt modelId="{90C96C7F-EE41-4C3F-BE61-A3B75B79E50A}">
      <dgm:prSet/>
      <dgm:spPr/>
      <dgm:t>
        <a:bodyPr/>
        <a:lstStyle/>
        <a:p>
          <a:r>
            <a:rPr lang="en-US" dirty="0"/>
            <a:t>Question: who composed  music for film?</a:t>
          </a:r>
        </a:p>
      </dgm:t>
    </dgm:pt>
    <dgm:pt modelId="{A6F211EB-BB44-4C61-8236-17350A406571}" type="parTrans" cxnId="{3C1859B4-D26E-44C5-89AF-9522BFEBAE25}">
      <dgm:prSet/>
      <dgm:spPr/>
      <dgm:t>
        <a:bodyPr/>
        <a:lstStyle/>
        <a:p>
          <a:endParaRPr lang="en-US"/>
        </a:p>
      </dgm:t>
    </dgm:pt>
    <dgm:pt modelId="{17F6972A-A6A9-4298-AC27-F9108DBB6CF5}" type="sibTrans" cxnId="{3C1859B4-D26E-44C5-89AF-9522BFEBAE25}">
      <dgm:prSet/>
      <dgm:spPr/>
      <dgm:t>
        <a:bodyPr/>
        <a:lstStyle/>
        <a:p>
          <a:endParaRPr lang="en-US"/>
        </a:p>
      </dgm:t>
    </dgm:pt>
    <dgm:pt modelId="{9AABFC3E-4DB3-4291-815A-379A50C76384}">
      <dgm:prSet/>
      <dgm:spPr/>
      <dgm:t>
        <a:bodyPr/>
        <a:lstStyle/>
        <a:p>
          <a:r>
            <a:rPr lang="en-US"/>
            <a:t>Answer</a:t>
          </a:r>
        </a:p>
      </dgm:t>
    </dgm:pt>
    <dgm:pt modelId="{70C07DD2-9753-49C0-8518-40E0B7038151}" type="parTrans" cxnId="{321E4A02-6E8F-4198-BA0B-39A90CF61237}">
      <dgm:prSet/>
      <dgm:spPr/>
      <dgm:t>
        <a:bodyPr/>
        <a:lstStyle/>
        <a:p>
          <a:endParaRPr lang="en-US"/>
        </a:p>
      </dgm:t>
    </dgm:pt>
    <dgm:pt modelId="{5D863455-663A-4E00-91E9-F871DF7E9A99}" type="sibTrans" cxnId="{321E4A02-6E8F-4198-BA0B-39A90CF61237}">
      <dgm:prSet/>
      <dgm:spPr/>
      <dgm:t>
        <a:bodyPr/>
        <a:lstStyle/>
        <a:p>
          <a:endParaRPr lang="en-US"/>
        </a:p>
      </dgm:t>
    </dgm:pt>
    <dgm:pt modelId="{1CC4D8E8-F60C-42AE-A074-D34EB01F95D5}" type="pres">
      <dgm:prSet presAssocID="{F4D9DD8D-9214-4A2F-A505-5798486EA24B}" presName="Name0" presStyleCnt="0">
        <dgm:presLayoutVars>
          <dgm:chMax val="11"/>
          <dgm:chPref val="11"/>
          <dgm:dir/>
          <dgm:resizeHandles/>
        </dgm:presLayoutVars>
      </dgm:prSet>
      <dgm:spPr/>
      <dgm:t>
        <a:bodyPr/>
        <a:lstStyle/>
        <a:p>
          <a:endParaRPr lang="en-IN"/>
        </a:p>
      </dgm:t>
    </dgm:pt>
    <dgm:pt modelId="{69FF3B4F-1953-49B1-B73D-5CE39AEC27FB}" type="pres">
      <dgm:prSet presAssocID="{9AABFC3E-4DB3-4291-815A-379A50C76384}" presName="Accent4" presStyleCnt="0"/>
      <dgm:spPr/>
    </dgm:pt>
    <dgm:pt modelId="{81796BC1-E030-4314-8C3E-E75347ADB280}" type="pres">
      <dgm:prSet presAssocID="{9AABFC3E-4DB3-4291-815A-379A50C76384}" presName="Accent" presStyleLbl="node1" presStyleIdx="0" presStyleCnt="8"/>
      <dgm:spPr/>
    </dgm:pt>
    <dgm:pt modelId="{EC684358-72C8-490F-A869-CD1FD4D40C0F}" type="pres">
      <dgm:prSet presAssocID="{9AABFC3E-4DB3-4291-815A-379A50C76384}" presName="ParentBackground4" presStyleCnt="0"/>
      <dgm:spPr/>
    </dgm:pt>
    <dgm:pt modelId="{9B4AB614-EA1E-4E3B-88AD-CAF3D45017DA}" type="pres">
      <dgm:prSet presAssocID="{9AABFC3E-4DB3-4291-815A-379A50C76384}" presName="ParentBackground" presStyleLbl="node1" presStyleIdx="1" presStyleCnt="8"/>
      <dgm:spPr/>
      <dgm:t>
        <a:bodyPr/>
        <a:lstStyle/>
        <a:p>
          <a:endParaRPr lang="en-IN"/>
        </a:p>
      </dgm:t>
    </dgm:pt>
    <dgm:pt modelId="{03A6CDEC-927E-4BBD-9754-81650E150F5E}" type="pres">
      <dgm:prSet presAssocID="{9AABFC3E-4DB3-4291-815A-379A50C76384}" presName="Parent4" presStyleLbl="fgAcc0" presStyleIdx="0" presStyleCnt="0">
        <dgm:presLayoutVars>
          <dgm:chMax val="1"/>
          <dgm:chPref val="1"/>
          <dgm:bulletEnabled val="1"/>
        </dgm:presLayoutVars>
      </dgm:prSet>
      <dgm:spPr/>
      <dgm:t>
        <a:bodyPr/>
        <a:lstStyle/>
        <a:p>
          <a:endParaRPr lang="en-IN"/>
        </a:p>
      </dgm:t>
    </dgm:pt>
    <dgm:pt modelId="{9875F68E-03AE-4C36-8DC1-B438A4690591}" type="pres">
      <dgm:prSet presAssocID="{90C96C7F-EE41-4C3F-BE61-A3B75B79E50A}" presName="Accent3" presStyleCnt="0"/>
      <dgm:spPr/>
    </dgm:pt>
    <dgm:pt modelId="{E245B16A-FB0D-4D40-BAED-C139D042F69D}" type="pres">
      <dgm:prSet presAssocID="{90C96C7F-EE41-4C3F-BE61-A3B75B79E50A}" presName="Accent" presStyleLbl="node1" presStyleIdx="2" presStyleCnt="8"/>
      <dgm:spPr/>
    </dgm:pt>
    <dgm:pt modelId="{0681C1DA-F1CA-43B5-BAD9-25A9C30A4932}" type="pres">
      <dgm:prSet presAssocID="{90C96C7F-EE41-4C3F-BE61-A3B75B79E50A}" presName="ParentBackground3" presStyleCnt="0"/>
      <dgm:spPr/>
    </dgm:pt>
    <dgm:pt modelId="{551CD98D-C66B-46FA-938F-E5897298AB97}" type="pres">
      <dgm:prSet presAssocID="{90C96C7F-EE41-4C3F-BE61-A3B75B79E50A}" presName="ParentBackground" presStyleLbl="node1" presStyleIdx="3" presStyleCnt="8"/>
      <dgm:spPr/>
      <dgm:t>
        <a:bodyPr/>
        <a:lstStyle/>
        <a:p>
          <a:endParaRPr lang="en-IN"/>
        </a:p>
      </dgm:t>
    </dgm:pt>
    <dgm:pt modelId="{3B0719A6-E33C-467F-A671-F57B35B569F0}" type="pres">
      <dgm:prSet presAssocID="{90C96C7F-EE41-4C3F-BE61-A3B75B79E50A}" presName="Parent3" presStyleLbl="fgAcc0" presStyleIdx="0" presStyleCnt="0">
        <dgm:presLayoutVars>
          <dgm:chMax val="1"/>
          <dgm:chPref val="1"/>
          <dgm:bulletEnabled val="1"/>
        </dgm:presLayoutVars>
      </dgm:prSet>
      <dgm:spPr/>
      <dgm:t>
        <a:bodyPr/>
        <a:lstStyle/>
        <a:p>
          <a:endParaRPr lang="en-IN"/>
        </a:p>
      </dgm:t>
    </dgm:pt>
    <dgm:pt modelId="{40912533-1B52-43EA-A78A-D95992A9EB73}" type="pres">
      <dgm:prSet presAssocID="{41169B54-84F4-4C4F-B894-8AA5A23DCE38}" presName="Accent2" presStyleCnt="0"/>
      <dgm:spPr/>
    </dgm:pt>
    <dgm:pt modelId="{67ED5C05-4248-49D0-AE40-D05489B5E006}" type="pres">
      <dgm:prSet presAssocID="{41169B54-84F4-4C4F-B894-8AA5A23DCE38}" presName="Accent" presStyleLbl="node1" presStyleIdx="4" presStyleCnt="8"/>
      <dgm:spPr/>
    </dgm:pt>
    <dgm:pt modelId="{126055F7-D1A9-49BC-818D-B2FCA8896E86}" type="pres">
      <dgm:prSet presAssocID="{41169B54-84F4-4C4F-B894-8AA5A23DCE38}" presName="ParentBackground2" presStyleCnt="0"/>
      <dgm:spPr/>
    </dgm:pt>
    <dgm:pt modelId="{AB0F8CC2-AEAE-4CA6-88C8-C4B3DDEA34D6}" type="pres">
      <dgm:prSet presAssocID="{41169B54-84F4-4C4F-B894-8AA5A23DCE38}" presName="ParentBackground" presStyleLbl="node1" presStyleIdx="5" presStyleCnt="8"/>
      <dgm:spPr/>
      <dgm:t>
        <a:bodyPr/>
        <a:lstStyle/>
        <a:p>
          <a:endParaRPr lang="en-IN"/>
        </a:p>
      </dgm:t>
    </dgm:pt>
    <dgm:pt modelId="{93EB1D36-B6A4-40CA-849F-0D1CE83462B9}" type="pres">
      <dgm:prSet presAssocID="{41169B54-84F4-4C4F-B894-8AA5A23DCE38}" presName="Parent2" presStyleLbl="fgAcc0" presStyleIdx="0" presStyleCnt="0">
        <dgm:presLayoutVars>
          <dgm:chMax val="1"/>
          <dgm:chPref val="1"/>
          <dgm:bulletEnabled val="1"/>
        </dgm:presLayoutVars>
      </dgm:prSet>
      <dgm:spPr/>
      <dgm:t>
        <a:bodyPr/>
        <a:lstStyle/>
        <a:p>
          <a:endParaRPr lang="en-IN"/>
        </a:p>
      </dgm:t>
    </dgm:pt>
    <dgm:pt modelId="{7FA3E3F6-F872-475D-ACDC-AF8D9A0E473B}" type="pres">
      <dgm:prSet presAssocID="{4F4A9598-1F1C-41E0-9238-7D035093EE50}" presName="Accent1" presStyleCnt="0"/>
      <dgm:spPr/>
    </dgm:pt>
    <dgm:pt modelId="{407CAC7E-8AEE-4DBA-80F0-DD97640BB931}" type="pres">
      <dgm:prSet presAssocID="{4F4A9598-1F1C-41E0-9238-7D035093EE50}" presName="Accent" presStyleLbl="node1" presStyleIdx="6" presStyleCnt="8"/>
      <dgm:spPr/>
    </dgm:pt>
    <dgm:pt modelId="{70206D00-20E7-475C-ACA9-B0079A36C841}" type="pres">
      <dgm:prSet presAssocID="{4F4A9598-1F1C-41E0-9238-7D035093EE50}" presName="ParentBackground1" presStyleCnt="0"/>
      <dgm:spPr/>
    </dgm:pt>
    <dgm:pt modelId="{FE610D1C-E2BD-4883-B5F0-2806C2B33270}" type="pres">
      <dgm:prSet presAssocID="{4F4A9598-1F1C-41E0-9238-7D035093EE50}" presName="ParentBackground" presStyleLbl="node1" presStyleIdx="7" presStyleCnt="8"/>
      <dgm:spPr/>
      <dgm:t>
        <a:bodyPr/>
        <a:lstStyle/>
        <a:p>
          <a:endParaRPr lang="en-IN"/>
        </a:p>
      </dgm:t>
    </dgm:pt>
    <dgm:pt modelId="{E18D1DE0-CB4C-4F05-B62F-3DA1A6DA6FD9}" type="pres">
      <dgm:prSet presAssocID="{4F4A9598-1F1C-41E0-9238-7D035093EE50}" presName="Parent1" presStyleLbl="fgAcc0" presStyleIdx="0" presStyleCnt="0">
        <dgm:presLayoutVars>
          <dgm:chMax val="1"/>
          <dgm:chPref val="1"/>
          <dgm:bulletEnabled val="1"/>
        </dgm:presLayoutVars>
      </dgm:prSet>
      <dgm:spPr/>
      <dgm:t>
        <a:bodyPr/>
        <a:lstStyle/>
        <a:p>
          <a:endParaRPr lang="en-IN"/>
        </a:p>
      </dgm:t>
    </dgm:pt>
  </dgm:ptLst>
  <dgm:cxnLst>
    <dgm:cxn modelId="{321E4A02-6E8F-4198-BA0B-39A90CF61237}" srcId="{F4D9DD8D-9214-4A2F-A505-5798486EA24B}" destId="{9AABFC3E-4DB3-4291-815A-379A50C76384}" srcOrd="3" destOrd="0" parTransId="{70C07DD2-9753-49C0-8518-40E0B7038151}" sibTransId="{5D863455-663A-4E00-91E9-F871DF7E9A99}"/>
    <dgm:cxn modelId="{3C1859B4-D26E-44C5-89AF-9522BFEBAE25}" srcId="{F4D9DD8D-9214-4A2F-A505-5798486EA24B}" destId="{90C96C7F-EE41-4C3F-BE61-A3B75B79E50A}" srcOrd="2" destOrd="0" parTransId="{A6F211EB-BB44-4C61-8236-17350A406571}" sibTransId="{17F6972A-A6A9-4298-AC27-F9108DBB6CF5}"/>
    <dgm:cxn modelId="{E1C1697E-EF2E-422F-811E-5EEC7CFC4B7D}" type="presOf" srcId="{41169B54-84F4-4C4F-B894-8AA5A23DCE38}" destId="{AB0F8CC2-AEAE-4CA6-88C8-C4B3DDEA34D6}" srcOrd="0" destOrd="0" presId="urn:microsoft.com/office/officeart/2018/layout/CircleProcess"/>
    <dgm:cxn modelId="{60D8EED8-1BE3-455E-A132-A7F535E95F7D}" type="presOf" srcId="{9AABFC3E-4DB3-4291-815A-379A50C76384}" destId="{03A6CDEC-927E-4BBD-9754-81650E150F5E}" srcOrd="1" destOrd="0" presId="urn:microsoft.com/office/officeart/2018/layout/CircleProcess"/>
    <dgm:cxn modelId="{3958DE7F-7C5D-478F-B974-FFD3C7A244B5}" type="presOf" srcId="{90C96C7F-EE41-4C3F-BE61-A3B75B79E50A}" destId="{551CD98D-C66B-46FA-938F-E5897298AB97}" srcOrd="0" destOrd="0" presId="urn:microsoft.com/office/officeart/2018/layout/CircleProcess"/>
    <dgm:cxn modelId="{788456B8-2859-4A7C-BB48-377883700740}" type="presOf" srcId="{4F4A9598-1F1C-41E0-9238-7D035093EE50}" destId="{FE610D1C-E2BD-4883-B5F0-2806C2B33270}" srcOrd="0" destOrd="0" presId="urn:microsoft.com/office/officeart/2018/layout/CircleProcess"/>
    <dgm:cxn modelId="{F46AA543-2DEF-48AA-8DEB-C50CEC641B2C}" type="presOf" srcId="{4F4A9598-1F1C-41E0-9238-7D035093EE50}" destId="{E18D1DE0-CB4C-4F05-B62F-3DA1A6DA6FD9}" srcOrd="1" destOrd="0" presId="urn:microsoft.com/office/officeart/2018/layout/CircleProcess"/>
    <dgm:cxn modelId="{70328B81-57E7-48E1-BAF1-928CF37D62A6}" srcId="{F4D9DD8D-9214-4A2F-A505-5798486EA24B}" destId="{41169B54-84F4-4C4F-B894-8AA5A23DCE38}" srcOrd="1" destOrd="0" parTransId="{4BB15370-55F5-4A26-ABC9-27BDB23BD39E}" sibTransId="{80D9DB2C-3255-473A-AD9A-633BBA5F636E}"/>
    <dgm:cxn modelId="{A5F3A17F-33CD-4381-A062-72413F0E1D9C}" type="presOf" srcId="{F4D9DD8D-9214-4A2F-A505-5798486EA24B}" destId="{1CC4D8E8-F60C-42AE-A074-D34EB01F95D5}" srcOrd="0" destOrd="0" presId="urn:microsoft.com/office/officeart/2018/layout/CircleProcess"/>
    <dgm:cxn modelId="{36546949-B850-47C2-AA73-BB73CFEC5716}" srcId="{F4D9DD8D-9214-4A2F-A505-5798486EA24B}" destId="{4F4A9598-1F1C-41E0-9238-7D035093EE50}" srcOrd="0" destOrd="0" parTransId="{EE44A64A-8AFA-4389-900D-FCC6B8CFA5E4}" sibTransId="{BCE0736A-7973-4DEB-B7F5-55A9C50D7C62}"/>
    <dgm:cxn modelId="{042C5BEB-2BCA-448F-8806-495A7033901C}" type="presOf" srcId="{90C96C7F-EE41-4C3F-BE61-A3B75B79E50A}" destId="{3B0719A6-E33C-467F-A671-F57B35B569F0}" srcOrd="1" destOrd="0" presId="urn:microsoft.com/office/officeart/2018/layout/CircleProcess"/>
    <dgm:cxn modelId="{3909181F-5D65-4808-82F9-31FE88DEEA2A}" type="presOf" srcId="{9AABFC3E-4DB3-4291-815A-379A50C76384}" destId="{9B4AB614-EA1E-4E3B-88AD-CAF3D45017DA}" srcOrd="0" destOrd="0" presId="urn:microsoft.com/office/officeart/2018/layout/CircleProcess"/>
    <dgm:cxn modelId="{295EF305-AA7F-4DB3-8965-02483D79D106}" type="presOf" srcId="{41169B54-84F4-4C4F-B894-8AA5A23DCE38}" destId="{93EB1D36-B6A4-40CA-849F-0D1CE83462B9}" srcOrd="1" destOrd="0" presId="urn:microsoft.com/office/officeart/2018/layout/CircleProcess"/>
    <dgm:cxn modelId="{D161EF45-6E2D-44F7-83CB-56BE562729C6}" type="presParOf" srcId="{1CC4D8E8-F60C-42AE-A074-D34EB01F95D5}" destId="{69FF3B4F-1953-49B1-B73D-5CE39AEC27FB}" srcOrd="0" destOrd="0" presId="urn:microsoft.com/office/officeart/2018/layout/CircleProcess"/>
    <dgm:cxn modelId="{DB3CDE09-0482-4EF6-8B99-7CEA2B29D78C}" type="presParOf" srcId="{69FF3B4F-1953-49B1-B73D-5CE39AEC27FB}" destId="{81796BC1-E030-4314-8C3E-E75347ADB280}" srcOrd="0" destOrd="0" presId="urn:microsoft.com/office/officeart/2018/layout/CircleProcess"/>
    <dgm:cxn modelId="{ED1E32F7-8694-4886-8C8C-0BD472E8B93B}" type="presParOf" srcId="{1CC4D8E8-F60C-42AE-A074-D34EB01F95D5}" destId="{EC684358-72C8-490F-A869-CD1FD4D40C0F}" srcOrd="1" destOrd="0" presId="urn:microsoft.com/office/officeart/2018/layout/CircleProcess"/>
    <dgm:cxn modelId="{A8A09B67-BB3D-43DC-B1DF-7F17715FAC7F}" type="presParOf" srcId="{EC684358-72C8-490F-A869-CD1FD4D40C0F}" destId="{9B4AB614-EA1E-4E3B-88AD-CAF3D45017DA}" srcOrd="0" destOrd="0" presId="urn:microsoft.com/office/officeart/2018/layout/CircleProcess"/>
    <dgm:cxn modelId="{26D9CC24-98F6-4501-BA1F-DFA8D15741E7}" type="presParOf" srcId="{1CC4D8E8-F60C-42AE-A074-D34EB01F95D5}" destId="{03A6CDEC-927E-4BBD-9754-81650E150F5E}" srcOrd="2" destOrd="0" presId="urn:microsoft.com/office/officeart/2018/layout/CircleProcess"/>
    <dgm:cxn modelId="{2049F08E-29D2-4342-9300-C7FF97BB7CFD}" type="presParOf" srcId="{1CC4D8E8-F60C-42AE-A074-D34EB01F95D5}" destId="{9875F68E-03AE-4C36-8DC1-B438A4690591}" srcOrd="3" destOrd="0" presId="urn:microsoft.com/office/officeart/2018/layout/CircleProcess"/>
    <dgm:cxn modelId="{74F7A736-C428-43BD-A25F-3967EE7805DC}" type="presParOf" srcId="{9875F68E-03AE-4C36-8DC1-B438A4690591}" destId="{E245B16A-FB0D-4D40-BAED-C139D042F69D}" srcOrd="0" destOrd="0" presId="urn:microsoft.com/office/officeart/2018/layout/CircleProcess"/>
    <dgm:cxn modelId="{5B60929F-643E-4D49-94E8-19C73422B0B6}" type="presParOf" srcId="{1CC4D8E8-F60C-42AE-A074-D34EB01F95D5}" destId="{0681C1DA-F1CA-43B5-BAD9-25A9C30A4932}" srcOrd="4" destOrd="0" presId="urn:microsoft.com/office/officeart/2018/layout/CircleProcess"/>
    <dgm:cxn modelId="{DD1DFC21-4746-4858-AEF7-EE3F91621BB0}" type="presParOf" srcId="{0681C1DA-F1CA-43B5-BAD9-25A9C30A4932}" destId="{551CD98D-C66B-46FA-938F-E5897298AB97}" srcOrd="0" destOrd="0" presId="urn:microsoft.com/office/officeart/2018/layout/CircleProcess"/>
    <dgm:cxn modelId="{1A5B3924-2DE8-43CB-8CA7-3FA6438F30EC}" type="presParOf" srcId="{1CC4D8E8-F60C-42AE-A074-D34EB01F95D5}" destId="{3B0719A6-E33C-467F-A671-F57B35B569F0}" srcOrd="5" destOrd="0" presId="urn:microsoft.com/office/officeart/2018/layout/CircleProcess"/>
    <dgm:cxn modelId="{76DC9497-C9D9-4310-B660-9EFBACE3B404}" type="presParOf" srcId="{1CC4D8E8-F60C-42AE-A074-D34EB01F95D5}" destId="{40912533-1B52-43EA-A78A-D95992A9EB73}" srcOrd="6" destOrd="0" presId="urn:microsoft.com/office/officeart/2018/layout/CircleProcess"/>
    <dgm:cxn modelId="{370BA845-124D-4B74-8CA4-467933418BC7}" type="presParOf" srcId="{40912533-1B52-43EA-A78A-D95992A9EB73}" destId="{67ED5C05-4248-49D0-AE40-D05489B5E006}" srcOrd="0" destOrd="0" presId="urn:microsoft.com/office/officeart/2018/layout/CircleProcess"/>
    <dgm:cxn modelId="{E4193DD5-AE52-4520-B64B-36F01999E074}" type="presParOf" srcId="{1CC4D8E8-F60C-42AE-A074-D34EB01F95D5}" destId="{126055F7-D1A9-49BC-818D-B2FCA8896E86}" srcOrd="7" destOrd="0" presId="urn:microsoft.com/office/officeart/2018/layout/CircleProcess"/>
    <dgm:cxn modelId="{FC5C5C5E-4E12-41C7-B952-935173E6D86D}" type="presParOf" srcId="{126055F7-D1A9-49BC-818D-B2FCA8896E86}" destId="{AB0F8CC2-AEAE-4CA6-88C8-C4B3DDEA34D6}" srcOrd="0" destOrd="0" presId="urn:microsoft.com/office/officeart/2018/layout/CircleProcess"/>
    <dgm:cxn modelId="{FCD678A2-35C3-413F-A62C-4C84325A44B2}" type="presParOf" srcId="{1CC4D8E8-F60C-42AE-A074-D34EB01F95D5}" destId="{93EB1D36-B6A4-40CA-849F-0D1CE83462B9}" srcOrd="8" destOrd="0" presId="urn:microsoft.com/office/officeart/2018/layout/CircleProcess"/>
    <dgm:cxn modelId="{5D12ECB5-12B5-405B-A20C-CA9B97857F9A}" type="presParOf" srcId="{1CC4D8E8-F60C-42AE-A074-D34EB01F95D5}" destId="{7FA3E3F6-F872-475D-ACDC-AF8D9A0E473B}" srcOrd="9" destOrd="0" presId="urn:microsoft.com/office/officeart/2018/layout/CircleProcess"/>
    <dgm:cxn modelId="{FF0472A9-306B-41FB-941A-0F576ABF3621}" type="presParOf" srcId="{7FA3E3F6-F872-475D-ACDC-AF8D9A0E473B}" destId="{407CAC7E-8AEE-4DBA-80F0-DD97640BB931}" srcOrd="0" destOrd="0" presId="urn:microsoft.com/office/officeart/2018/layout/CircleProcess"/>
    <dgm:cxn modelId="{EDFBB5AA-D0F3-4C30-A3F3-707F9A82179A}" type="presParOf" srcId="{1CC4D8E8-F60C-42AE-A074-D34EB01F95D5}" destId="{70206D00-20E7-475C-ACA9-B0079A36C841}" srcOrd="10" destOrd="0" presId="urn:microsoft.com/office/officeart/2018/layout/CircleProcess"/>
    <dgm:cxn modelId="{9AD4ECD6-2D24-47D5-B0C9-B57CF7629F61}" type="presParOf" srcId="{70206D00-20E7-475C-ACA9-B0079A36C841}" destId="{FE610D1C-E2BD-4883-B5F0-2806C2B33270}" srcOrd="0" destOrd="0" presId="urn:microsoft.com/office/officeart/2018/layout/CircleProcess"/>
    <dgm:cxn modelId="{AADD3952-1E0C-412F-B72A-A7B65AE5B5B4}" type="presParOf" srcId="{1CC4D8E8-F60C-42AE-A074-D34EB01F95D5}" destId="{E18D1DE0-CB4C-4F05-B62F-3DA1A6DA6FD9}" srcOrd="11" destOrd="0" presId="urn:microsoft.com/office/officeart/2018/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ED038-1053-442A-B1EB-35A8C832A55C}">
      <dsp:nvSpPr>
        <dsp:cNvPr id="0" name=""/>
        <dsp:cNvSpPr/>
      </dsp:nvSpPr>
      <dsp:spPr>
        <a:xfrm>
          <a:off x="0" y="592"/>
          <a:ext cx="11663362" cy="13857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FBB77E-7832-44C4-A886-6881FBBAE506}">
      <dsp:nvSpPr>
        <dsp:cNvPr id="0" name=""/>
        <dsp:cNvSpPr/>
      </dsp:nvSpPr>
      <dsp:spPr>
        <a:xfrm>
          <a:off x="419197" y="312391"/>
          <a:ext cx="762176" cy="76217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5B0302-A8F2-42DA-B9DF-F8B109104AE1}">
      <dsp:nvSpPr>
        <dsp:cNvPr id="0" name=""/>
        <dsp:cNvSpPr/>
      </dsp:nvSpPr>
      <dsp:spPr>
        <a:xfrm>
          <a:off x="1600571" y="592"/>
          <a:ext cx="10062790" cy="1385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61" tIns="146661" rIns="146661" bIns="146661" numCol="1" spcCol="1270" anchor="ctr" anchorCtr="0">
          <a:noAutofit/>
        </a:bodyPr>
        <a:lstStyle/>
        <a:p>
          <a:pPr lvl="0" algn="l" defTabSz="1022350">
            <a:lnSpc>
              <a:spcPct val="100000"/>
            </a:lnSpc>
            <a:spcBef>
              <a:spcPct val="0"/>
            </a:spcBef>
            <a:spcAft>
              <a:spcPct val="35000"/>
            </a:spcAft>
          </a:pPr>
          <a:r>
            <a:rPr lang="en-US" sz="2300" b="1" i="0" kern="1200" baseline="0" dirty="0">
              <a:solidFill>
                <a:schemeClr val="tx1"/>
              </a:solidFill>
            </a:rPr>
            <a:t>Altman started </a:t>
          </a:r>
          <a:r>
            <a:rPr lang="en-US" sz="2300" b="1" i="0" kern="1200" baseline="0" dirty="0" err="1">
              <a:solidFill>
                <a:schemeClr val="tx1"/>
              </a:solidFill>
            </a:rPr>
            <a:t>OpenAI</a:t>
          </a:r>
          <a:r>
            <a:rPr lang="en-US" sz="2300" b="1" i="0" kern="1200" baseline="0" dirty="0">
              <a:solidFill>
                <a:schemeClr val="tx1"/>
              </a:solidFill>
            </a:rPr>
            <a:t> along with Tesla and Twitter owner Elon Musk, LinkedIn Co-founder Reid Hoffman, and Peter Thiel. Musk left the firm in 2018 after he shared his disagreement on the direction of </a:t>
          </a:r>
          <a:r>
            <a:rPr lang="en-US" sz="2300" b="1" i="0" kern="1200" baseline="0" dirty="0" err="1">
              <a:solidFill>
                <a:schemeClr val="tx1"/>
              </a:solidFill>
            </a:rPr>
            <a:t>OpenAI’s</a:t>
          </a:r>
          <a:r>
            <a:rPr lang="en-US" sz="2300" b="1" i="0" kern="1200" baseline="0" dirty="0">
              <a:solidFill>
                <a:schemeClr val="tx1"/>
              </a:solidFill>
            </a:rPr>
            <a:t> work.</a:t>
          </a:r>
          <a:endParaRPr lang="en-US" sz="2300" b="1" kern="1200" dirty="0">
            <a:solidFill>
              <a:schemeClr val="tx1"/>
            </a:solidFill>
          </a:endParaRPr>
        </a:p>
      </dsp:txBody>
      <dsp:txXfrm>
        <a:off x="1600571" y="592"/>
        <a:ext cx="10062790" cy="1385775"/>
      </dsp:txXfrm>
    </dsp:sp>
    <dsp:sp modelId="{41387A29-C429-43EA-8762-1732C2F9B479}">
      <dsp:nvSpPr>
        <dsp:cNvPr id="0" name=""/>
        <dsp:cNvSpPr/>
      </dsp:nvSpPr>
      <dsp:spPr>
        <a:xfrm>
          <a:off x="0" y="1732812"/>
          <a:ext cx="11663362" cy="13857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CFFD61-019A-4382-973C-2B225658FD5B}">
      <dsp:nvSpPr>
        <dsp:cNvPr id="0" name=""/>
        <dsp:cNvSpPr/>
      </dsp:nvSpPr>
      <dsp:spPr>
        <a:xfrm>
          <a:off x="419197" y="2044611"/>
          <a:ext cx="762176" cy="76217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8BF9D4-46E5-43B2-AD34-44C5002BBF3C}">
      <dsp:nvSpPr>
        <dsp:cNvPr id="0" name=""/>
        <dsp:cNvSpPr/>
      </dsp:nvSpPr>
      <dsp:spPr>
        <a:xfrm>
          <a:off x="1600571" y="1732812"/>
          <a:ext cx="10062790" cy="1385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61" tIns="146661" rIns="146661" bIns="146661" numCol="1" spcCol="1270" anchor="ctr" anchorCtr="0">
          <a:noAutofit/>
        </a:bodyPr>
        <a:lstStyle/>
        <a:p>
          <a:pPr lvl="0" algn="l" defTabSz="1022350">
            <a:lnSpc>
              <a:spcPct val="100000"/>
            </a:lnSpc>
            <a:spcBef>
              <a:spcPct val="0"/>
            </a:spcBef>
            <a:spcAft>
              <a:spcPct val="35000"/>
            </a:spcAft>
          </a:pPr>
          <a:r>
            <a:rPr lang="en-IN" sz="2300" b="1" kern="1200" baseline="0" dirty="0" err="1">
              <a:solidFill>
                <a:schemeClr val="tx1"/>
              </a:solidFill>
            </a:rPr>
            <a:t>OpenAI</a:t>
          </a:r>
          <a:r>
            <a:rPr lang="en-IN" sz="2300" b="1" kern="1200" baseline="0" dirty="0">
              <a:solidFill>
                <a:schemeClr val="tx1"/>
              </a:solidFill>
            </a:rPr>
            <a:t> was founded in 2015. ChatGPT</a:t>
          </a:r>
          <a:r>
            <a:rPr lang="en-IN" sz="2300" b="1" i="0" kern="1200" baseline="0" dirty="0">
              <a:solidFill>
                <a:schemeClr val="tx1"/>
              </a:solidFill>
            </a:rPr>
            <a:t> officially released in November 2022</a:t>
          </a:r>
          <a:endParaRPr lang="en-US" sz="2300" b="1" kern="1200" dirty="0">
            <a:solidFill>
              <a:schemeClr val="tx1"/>
            </a:solidFill>
          </a:endParaRPr>
        </a:p>
      </dsp:txBody>
      <dsp:txXfrm>
        <a:off x="1600571" y="1732812"/>
        <a:ext cx="10062790" cy="1385775"/>
      </dsp:txXfrm>
    </dsp:sp>
    <dsp:sp modelId="{26A1C3D5-C6C4-4F26-8034-692EE5B7A44C}">
      <dsp:nvSpPr>
        <dsp:cNvPr id="0" name=""/>
        <dsp:cNvSpPr/>
      </dsp:nvSpPr>
      <dsp:spPr>
        <a:xfrm>
          <a:off x="0" y="3465031"/>
          <a:ext cx="11663362" cy="13857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9E677-8C95-4E1B-AB02-610F188AAD22}">
      <dsp:nvSpPr>
        <dsp:cNvPr id="0" name=""/>
        <dsp:cNvSpPr/>
      </dsp:nvSpPr>
      <dsp:spPr>
        <a:xfrm>
          <a:off x="419197" y="3776831"/>
          <a:ext cx="762176" cy="762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D64F50-F929-443F-815D-5C468075F3D0}">
      <dsp:nvSpPr>
        <dsp:cNvPr id="0" name=""/>
        <dsp:cNvSpPr/>
      </dsp:nvSpPr>
      <dsp:spPr>
        <a:xfrm>
          <a:off x="1600571" y="3465031"/>
          <a:ext cx="10062790" cy="1385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61" tIns="146661" rIns="146661" bIns="146661" numCol="1" spcCol="1270" anchor="ctr" anchorCtr="0">
          <a:noAutofit/>
        </a:bodyPr>
        <a:lstStyle/>
        <a:p>
          <a:pPr lvl="0" algn="l" defTabSz="1022350">
            <a:lnSpc>
              <a:spcPct val="100000"/>
            </a:lnSpc>
            <a:spcBef>
              <a:spcPct val="0"/>
            </a:spcBef>
            <a:spcAft>
              <a:spcPct val="35000"/>
            </a:spcAft>
          </a:pPr>
          <a:r>
            <a:rPr lang="en-IN" sz="2300" kern="1200" dirty="0">
              <a:solidFill>
                <a:schemeClr val="tx1"/>
              </a:solidFill>
            </a:rPr>
            <a:t>https://openai.com/blog/microsoft-invests-in-and-partners-with-openai?utm_pageloadtype=inline_link</a:t>
          </a:r>
        </a:p>
      </dsp:txBody>
      <dsp:txXfrm>
        <a:off x="1600571" y="3465031"/>
        <a:ext cx="10062790" cy="1385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EEA76-5841-4498-BA3F-553B2387063C}">
      <dsp:nvSpPr>
        <dsp:cNvPr id="0" name=""/>
        <dsp:cNvSpPr/>
      </dsp:nvSpPr>
      <dsp:spPr>
        <a:xfrm>
          <a:off x="1917271" y="1023267"/>
          <a:ext cx="3592360" cy="23961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a:lnSpc>
              <a:spcPct val="90000"/>
            </a:lnSpc>
            <a:spcBef>
              <a:spcPct val="0"/>
            </a:spcBef>
            <a:spcAft>
              <a:spcPct val="35000"/>
            </a:spcAft>
          </a:pPr>
          <a:r>
            <a:rPr lang="en-IN" sz="1600" b="1" i="0" kern="1200" dirty="0"/>
            <a:t>GPT-4</a:t>
          </a:r>
        </a:p>
        <a:p>
          <a:pPr lvl="0" algn="l" defTabSz="711200">
            <a:lnSpc>
              <a:spcPct val="90000"/>
            </a:lnSpc>
            <a:spcBef>
              <a:spcPct val="0"/>
            </a:spcBef>
            <a:spcAft>
              <a:spcPct val="35000"/>
            </a:spcAft>
          </a:pPr>
          <a:r>
            <a:rPr lang="en-IN" sz="1600" b="1" i="0" kern="1200" dirty="0"/>
            <a:t>GPT-3.5</a:t>
          </a:r>
        </a:p>
        <a:p>
          <a:pPr lvl="0" algn="l" defTabSz="711200">
            <a:lnSpc>
              <a:spcPct val="90000"/>
            </a:lnSpc>
            <a:spcBef>
              <a:spcPct val="0"/>
            </a:spcBef>
            <a:spcAft>
              <a:spcPct val="35000"/>
            </a:spcAft>
          </a:pPr>
          <a:r>
            <a:rPr lang="en-IN" sz="1600" b="1" i="0" kern="1200" dirty="0"/>
            <a:t>PaLM 2</a:t>
          </a:r>
        </a:p>
        <a:p>
          <a:pPr lvl="0" algn="l" defTabSz="711200">
            <a:lnSpc>
              <a:spcPct val="90000"/>
            </a:lnSpc>
            <a:spcBef>
              <a:spcPct val="0"/>
            </a:spcBef>
            <a:spcAft>
              <a:spcPct val="35000"/>
            </a:spcAft>
          </a:pPr>
          <a:r>
            <a:rPr lang="en-IN" sz="1600" b="1" i="0" kern="1200" dirty="0"/>
            <a:t>Claude v1</a:t>
          </a:r>
        </a:p>
        <a:p>
          <a:pPr lvl="0" algn="l" defTabSz="711200">
            <a:lnSpc>
              <a:spcPct val="90000"/>
            </a:lnSpc>
            <a:spcBef>
              <a:spcPct val="0"/>
            </a:spcBef>
            <a:spcAft>
              <a:spcPct val="35000"/>
            </a:spcAft>
          </a:pPr>
          <a:r>
            <a:rPr lang="en-IN" sz="1600" b="1" i="0" kern="1200" dirty="0"/>
            <a:t>Cohere</a:t>
          </a:r>
        </a:p>
        <a:p>
          <a:pPr lvl="0" algn="l" defTabSz="711200">
            <a:lnSpc>
              <a:spcPct val="90000"/>
            </a:lnSpc>
            <a:spcBef>
              <a:spcPct val="0"/>
            </a:spcBef>
            <a:spcAft>
              <a:spcPct val="35000"/>
            </a:spcAft>
          </a:pPr>
          <a:r>
            <a:rPr lang="en-IN" sz="1600" b="1" i="0" kern="1200" dirty="0"/>
            <a:t>Falcon</a:t>
          </a:r>
        </a:p>
        <a:p>
          <a:pPr lvl="0" algn="l" defTabSz="711200">
            <a:lnSpc>
              <a:spcPct val="90000"/>
            </a:lnSpc>
            <a:spcBef>
              <a:spcPct val="0"/>
            </a:spcBef>
            <a:spcAft>
              <a:spcPct val="35000"/>
            </a:spcAft>
          </a:pPr>
          <a:r>
            <a:rPr lang="en-IN" sz="1600" b="1" i="0" kern="1200" dirty="0" err="1"/>
            <a:t>LLaMA</a:t>
          </a:r>
          <a:endParaRPr lang="en-IN" sz="1600" kern="1200" dirty="0"/>
        </a:p>
      </dsp:txBody>
      <dsp:txXfrm>
        <a:off x="2492048" y="1023267"/>
        <a:ext cx="3017582" cy="2396104"/>
      </dsp:txXfrm>
    </dsp:sp>
    <dsp:sp modelId="{DABE13D5-E06A-4B14-8C84-0E9E8BB4ACE9}">
      <dsp:nvSpPr>
        <dsp:cNvPr id="0" name=""/>
        <dsp:cNvSpPr/>
      </dsp:nvSpPr>
      <dsp:spPr>
        <a:xfrm>
          <a:off x="1345" y="65304"/>
          <a:ext cx="2394906" cy="23949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IN" sz="2400" kern="1200"/>
            <a:t>Large Language Models (LLMs)</a:t>
          </a:r>
          <a:br>
            <a:rPr lang="en-IN" sz="2400" kern="1200"/>
          </a:br>
          <a:r>
            <a:rPr lang="en-IN" sz="2400" kern="1200"/>
            <a:t> </a:t>
          </a:r>
        </a:p>
      </dsp:txBody>
      <dsp:txXfrm>
        <a:off x="352071" y="416030"/>
        <a:ext cx="1693454" cy="16934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CCE907-EFCC-4E0A-A532-34820ABE1F02}">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B6001-B90C-4C5C-A6CE-D1FCE36B0E25}">
      <dsp:nvSpPr>
        <dsp:cNvPr id="0" name=""/>
        <dsp:cNvSpPr/>
      </dsp:nvSpPr>
      <dsp:spPr>
        <a:xfrm>
          <a:off x="394883" y="1000807"/>
          <a:ext cx="717970" cy="71797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3A7F0-52E5-4C8B-9EE9-921329E88961}">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lvl="0" algn="l" defTabSz="1111250">
            <a:lnSpc>
              <a:spcPct val="100000"/>
            </a:lnSpc>
            <a:spcBef>
              <a:spcPct val="0"/>
            </a:spcBef>
            <a:spcAft>
              <a:spcPct val="35000"/>
            </a:spcAft>
          </a:pPr>
          <a:r>
            <a:rPr lang="en-US" sz="2500" b="0" i="0" kern="1200" dirty="0"/>
            <a:t>LLMs are a type of </a:t>
          </a:r>
          <a:r>
            <a:rPr lang="en-US" sz="2500" b="1" i="0" kern="1200" dirty="0"/>
            <a:t>deep learning model </a:t>
          </a:r>
          <a:r>
            <a:rPr lang="en-US" sz="2500" b="0" i="0" kern="1200" dirty="0"/>
            <a:t>that are trained on massive datasets of text and code. </a:t>
          </a:r>
          <a:endParaRPr lang="en-US" sz="2500" kern="1200" dirty="0"/>
        </a:p>
      </dsp:txBody>
      <dsp:txXfrm>
        <a:off x="1507738" y="707092"/>
        <a:ext cx="9007861" cy="1305401"/>
      </dsp:txXfrm>
    </dsp:sp>
    <dsp:sp modelId="{D1BD84D1-7F84-4E10-A374-F41ED38CE5F1}">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BAF3EC-E1B6-49DB-B95F-B3855A6A645C}">
      <dsp:nvSpPr>
        <dsp:cNvPr id="0" name=""/>
        <dsp:cNvSpPr/>
      </dsp:nvSpPr>
      <dsp:spPr>
        <a:xfrm>
          <a:off x="394883" y="2632559"/>
          <a:ext cx="717970" cy="71797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22393-4E42-4CE5-B0AF-3671CDF4ABFF}">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lvl="0" algn="l" defTabSz="1111250">
            <a:lnSpc>
              <a:spcPct val="100000"/>
            </a:lnSpc>
            <a:spcBef>
              <a:spcPct val="0"/>
            </a:spcBef>
            <a:spcAft>
              <a:spcPct val="35000"/>
            </a:spcAft>
          </a:pPr>
          <a:r>
            <a:rPr lang="en-US" sz="2500" b="0" i="0" kern="1200" dirty="0"/>
            <a:t>Once trained, LLMs can be used to generate text, translate languages, and answer questions.</a:t>
          </a:r>
          <a:endParaRPr lang="en-US" sz="2500" kern="1200" dirty="0"/>
        </a:p>
      </dsp:txBody>
      <dsp:txXfrm>
        <a:off x="1507738" y="2338844"/>
        <a:ext cx="9007861"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1123A-45E5-4EFA-B578-DB2A665A0815}">
      <dsp:nvSpPr>
        <dsp:cNvPr id="0" name=""/>
        <dsp:cNvSpPr/>
      </dsp:nvSpPr>
      <dsp:spPr>
        <a:xfrm>
          <a:off x="0" y="0"/>
          <a:ext cx="9913857" cy="218313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i="0" kern="1200" dirty="0"/>
            <a:t>Model accept a text input sequence and generate an output text sequence. </a:t>
          </a:r>
          <a:endParaRPr lang="en-IN" sz="3200" kern="1200" dirty="0"/>
        </a:p>
        <a:p>
          <a:pPr marL="228600" lvl="1" indent="-228600" algn="l" defTabSz="1111250">
            <a:lnSpc>
              <a:spcPct val="90000"/>
            </a:lnSpc>
            <a:spcBef>
              <a:spcPct val="0"/>
            </a:spcBef>
            <a:spcAft>
              <a:spcPct val="15000"/>
            </a:spcAft>
            <a:buChar char="••"/>
          </a:pPr>
          <a:r>
            <a:rPr lang="en-US" sz="2500" b="0" i="0" kern="1200" dirty="0"/>
            <a:t>The key factor in this process is the input text or prompt.</a:t>
          </a:r>
          <a:endParaRPr lang="en-IN" sz="2500" kern="1200" dirty="0"/>
        </a:p>
      </dsp:txBody>
      <dsp:txXfrm>
        <a:off x="63942" y="63942"/>
        <a:ext cx="7657421" cy="2055246"/>
      </dsp:txXfrm>
    </dsp:sp>
    <dsp:sp modelId="{7AD6BF88-B009-4DD0-BA03-EA3609986FD1}">
      <dsp:nvSpPr>
        <dsp:cNvPr id="0" name=""/>
        <dsp:cNvSpPr/>
      </dsp:nvSpPr>
      <dsp:spPr>
        <a:xfrm>
          <a:off x="1749504" y="2668270"/>
          <a:ext cx="9913857" cy="218313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i="0" kern="1200" dirty="0"/>
            <a:t>Poorly constructed prompts yield unsatisfactory outputs, while well-formulated prompts lead to powerful results.</a:t>
          </a:r>
          <a:endParaRPr lang="en-IN" sz="3200" kern="1200" dirty="0"/>
        </a:p>
      </dsp:txBody>
      <dsp:txXfrm>
        <a:off x="1813446" y="2732212"/>
        <a:ext cx="6617434" cy="2055246"/>
      </dsp:txXfrm>
    </dsp:sp>
    <dsp:sp modelId="{683C8FCF-E3D3-43D7-BC1C-F62227147018}">
      <dsp:nvSpPr>
        <dsp:cNvPr id="0" name=""/>
        <dsp:cNvSpPr/>
      </dsp:nvSpPr>
      <dsp:spPr>
        <a:xfrm>
          <a:off x="8494823" y="1716182"/>
          <a:ext cx="1419034" cy="1419034"/>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a:p>
      </dsp:txBody>
      <dsp:txXfrm>
        <a:off x="8814106" y="1716182"/>
        <a:ext cx="780468" cy="10678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10FAF-52AF-4060-BDD3-D66F81101439}">
      <dsp:nvSpPr>
        <dsp:cNvPr id="0" name=""/>
        <dsp:cNvSpPr/>
      </dsp:nvSpPr>
      <dsp:spPr>
        <a:xfrm>
          <a:off x="0" y="1779275"/>
          <a:ext cx="11663362"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i="0" kern="1200" dirty="0">
              <a:solidFill>
                <a:schemeClr val="tx1"/>
              </a:solidFill>
            </a:rPr>
            <a:t>Prompt engineering is a process of designing, creating, and testing prompts for natural language generation systems. </a:t>
          </a:r>
          <a:endParaRPr lang="en-IN" sz="3200" kern="1200" dirty="0">
            <a:solidFill>
              <a:schemeClr val="tx1"/>
            </a:solidFill>
          </a:endParaRPr>
        </a:p>
      </dsp:txBody>
      <dsp:txXfrm>
        <a:off x="63112" y="1842387"/>
        <a:ext cx="11537138" cy="11666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E1D26-F97D-41AB-A46F-8006FD9C5DB5}">
      <dsp:nvSpPr>
        <dsp:cNvPr id="0" name=""/>
        <dsp:cNvSpPr/>
      </dsp:nvSpPr>
      <dsp:spPr>
        <a:xfrm rot="10800000">
          <a:off x="2930419" y="472086"/>
          <a:ext cx="7756135" cy="390722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2978" tIns="91440" rIns="170688" bIns="91440" numCol="1" spcCol="1270" anchor="ctr" anchorCtr="0">
          <a:noAutofit/>
        </a:bodyPr>
        <a:lstStyle/>
        <a:p>
          <a:pPr lvl="0" algn="l" defTabSz="1066800">
            <a:lnSpc>
              <a:spcPct val="90000"/>
            </a:lnSpc>
            <a:spcBef>
              <a:spcPct val="0"/>
            </a:spcBef>
            <a:spcAft>
              <a:spcPct val="35000"/>
            </a:spcAft>
          </a:pPr>
          <a:r>
            <a:rPr lang="en-US" sz="2400" kern="1200" dirty="0"/>
            <a:t>Roger has 5 tennis balls. He buys 2 more cans of tennis balls. Each can has 3 tennis balls. How many tennis balls does he have now?</a:t>
          </a:r>
          <a:endParaRPr lang="en-IN" sz="2400" kern="1200" dirty="0"/>
        </a:p>
      </dsp:txBody>
      <dsp:txXfrm rot="10800000">
        <a:off x="3907225" y="472086"/>
        <a:ext cx="6779329" cy="3907226"/>
      </dsp:txXfrm>
    </dsp:sp>
    <dsp:sp modelId="{6636C1DC-6D98-4ECB-BD9B-A4AD4E40E76D}">
      <dsp:nvSpPr>
        <dsp:cNvPr id="0" name=""/>
        <dsp:cNvSpPr/>
      </dsp:nvSpPr>
      <dsp:spPr>
        <a:xfrm>
          <a:off x="976806" y="472086"/>
          <a:ext cx="3907226" cy="3907226"/>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96BC1-E030-4314-8C3E-E75347ADB280}">
      <dsp:nvSpPr>
        <dsp:cNvPr id="0" name=""/>
        <dsp:cNvSpPr/>
      </dsp:nvSpPr>
      <dsp:spPr>
        <a:xfrm>
          <a:off x="8220589" y="901872"/>
          <a:ext cx="2389357" cy="238947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4AB614-EA1E-4E3B-88AD-CAF3D45017DA}">
      <dsp:nvSpPr>
        <dsp:cNvPr id="0" name=""/>
        <dsp:cNvSpPr/>
      </dsp:nvSpPr>
      <dsp:spPr>
        <a:xfrm>
          <a:off x="8300507" y="981535"/>
          <a:ext cx="2230544" cy="2230152"/>
        </a:xfrm>
        <a:prstGeom prst="ellipse">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a:t>Answer</a:t>
          </a:r>
        </a:p>
      </dsp:txBody>
      <dsp:txXfrm>
        <a:off x="8619157" y="1300188"/>
        <a:ext cx="1593246" cy="1592846"/>
      </dsp:txXfrm>
    </dsp:sp>
    <dsp:sp modelId="{E245B16A-FB0D-4D40-BAED-C139D042F69D}">
      <dsp:nvSpPr>
        <dsp:cNvPr id="0" name=""/>
        <dsp:cNvSpPr/>
      </dsp:nvSpPr>
      <dsp:spPr>
        <a:xfrm rot="2700000">
          <a:off x="5741048" y="901704"/>
          <a:ext cx="2389396" cy="2389396"/>
        </a:xfrm>
        <a:prstGeom prst="teardrop">
          <a:avLst>
            <a:gd name="adj" fmla="val 100000"/>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1CD98D-C66B-46FA-938F-E5897298AB97}">
      <dsp:nvSpPr>
        <dsp:cNvPr id="0" name=""/>
        <dsp:cNvSpPr/>
      </dsp:nvSpPr>
      <dsp:spPr>
        <a:xfrm>
          <a:off x="5831232" y="981535"/>
          <a:ext cx="2230544" cy="2230152"/>
        </a:xfrm>
        <a:prstGeom prst="ellipse">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a:t>Question: who composed  music for film?</a:t>
          </a:r>
        </a:p>
      </dsp:txBody>
      <dsp:txXfrm>
        <a:off x="6149881" y="1300188"/>
        <a:ext cx="1593246" cy="1592846"/>
      </dsp:txXfrm>
    </dsp:sp>
    <dsp:sp modelId="{67ED5C05-4248-49D0-AE40-D05489B5E006}">
      <dsp:nvSpPr>
        <dsp:cNvPr id="0" name=""/>
        <dsp:cNvSpPr/>
      </dsp:nvSpPr>
      <dsp:spPr>
        <a:xfrm rot="2700000">
          <a:off x="3282018" y="901704"/>
          <a:ext cx="2389396" cy="2389396"/>
        </a:xfrm>
        <a:prstGeom prst="teardrop">
          <a:avLst>
            <a:gd name="adj" fmla="val 100000"/>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F8CC2-AEAE-4CA6-88C8-C4B3DDEA34D6}">
      <dsp:nvSpPr>
        <dsp:cNvPr id="0" name=""/>
        <dsp:cNvSpPr/>
      </dsp:nvSpPr>
      <dsp:spPr>
        <a:xfrm>
          <a:off x="3361956" y="981535"/>
          <a:ext cx="2230544" cy="2230152"/>
        </a:xfrm>
        <a:prstGeom prst="ellipse">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a:t>Answer:</a:t>
          </a:r>
        </a:p>
      </dsp:txBody>
      <dsp:txXfrm>
        <a:off x="3680605" y="1300188"/>
        <a:ext cx="1593246" cy="1592846"/>
      </dsp:txXfrm>
    </dsp:sp>
    <dsp:sp modelId="{407CAC7E-8AEE-4DBA-80F0-DD97640BB931}">
      <dsp:nvSpPr>
        <dsp:cNvPr id="0" name=""/>
        <dsp:cNvSpPr/>
      </dsp:nvSpPr>
      <dsp:spPr>
        <a:xfrm rot="2700000">
          <a:off x="812742" y="901704"/>
          <a:ext cx="2389396" cy="2389396"/>
        </a:xfrm>
        <a:prstGeom prst="teardrop">
          <a:avLst>
            <a:gd name="adj" fmla="val 100000"/>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610D1C-E2BD-4883-B5F0-2806C2B33270}">
      <dsp:nvSpPr>
        <dsp:cNvPr id="0" name=""/>
        <dsp:cNvSpPr/>
      </dsp:nvSpPr>
      <dsp:spPr>
        <a:xfrm>
          <a:off x="892680" y="981535"/>
          <a:ext cx="2230544" cy="2230152"/>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a:t>Question: where the film was shot in? </a:t>
          </a:r>
        </a:p>
      </dsp:txBody>
      <dsp:txXfrm>
        <a:off x="1211329" y="1300188"/>
        <a:ext cx="1593246" cy="15928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CA525-A383-416B-8089-EA2CA63703E6}" type="datetimeFigureOut">
              <a:rPr lang="en-IN" smtClean="0"/>
              <a:t>05-02-2025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B3EE48-AEBB-4C2E-974A-F72BB69B5E6A}" type="slidenum">
              <a:rPr lang="en-IN" smtClean="0"/>
              <a:t>‹#›</a:t>
            </a:fld>
            <a:endParaRPr lang="en-IN"/>
          </a:p>
        </p:txBody>
      </p:sp>
    </p:spTree>
    <p:extLst>
      <p:ext uri="{BB962C8B-B14F-4D97-AF65-F5344CB8AC3E}">
        <p14:creationId xmlns:p14="http://schemas.microsoft.com/office/powerpoint/2010/main" val="3276724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22222"/>
                </a:solidFill>
                <a:effectLst/>
                <a:latin typeface="Lato" panose="020F0502020204030203" pitchFamily="34" charset="0"/>
              </a:rPr>
              <a:t>Discriminative &amp; Generative Machine Learning Models</a:t>
            </a:r>
          </a:p>
        </p:txBody>
      </p:sp>
      <p:sp>
        <p:nvSpPr>
          <p:cNvPr id="4" name="Slide Number Placeholder 3"/>
          <p:cNvSpPr>
            <a:spLocks noGrp="1"/>
          </p:cNvSpPr>
          <p:nvPr>
            <p:ph type="sldNum" sz="quarter" idx="5"/>
          </p:nvPr>
        </p:nvSpPr>
        <p:spPr/>
        <p:txBody>
          <a:bodyPr/>
          <a:lstStyle/>
          <a:p>
            <a:fld id="{AFB3EE48-AEBB-4C2E-974A-F72BB69B5E6A}" type="slidenum">
              <a:rPr lang="en-IN" smtClean="0"/>
              <a:t>1</a:t>
            </a:fld>
            <a:endParaRPr lang="en-IN"/>
          </a:p>
        </p:txBody>
      </p:sp>
    </p:spTree>
    <p:extLst>
      <p:ext uri="{BB962C8B-B14F-4D97-AF65-F5344CB8AC3E}">
        <p14:creationId xmlns:p14="http://schemas.microsoft.com/office/powerpoint/2010/main" val="1848539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https://medium.com/@techlatest.net/types-of-open-source-llms-large-language-models-3b7d8b8d1af2</a:t>
            </a:r>
          </a:p>
        </p:txBody>
      </p:sp>
      <p:sp>
        <p:nvSpPr>
          <p:cNvPr id="4" name="Slide Number Placeholder 3"/>
          <p:cNvSpPr>
            <a:spLocks noGrp="1"/>
          </p:cNvSpPr>
          <p:nvPr>
            <p:ph type="sldNum" sz="quarter" idx="5"/>
          </p:nvPr>
        </p:nvSpPr>
        <p:spPr/>
        <p:txBody>
          <a:bodyPr/>
          <a:lstStyle/>
          <a:p>
            <a:fld id="{AFB3EE48-AEBB-4C2E-974A-F72BB69B5E6A}" type="slidenum">
              <a:rPr lang="en-IN" smtClean="0"/>
              <a:t>24</a:t>
            </a:fld>
            <a:endParaRPr lang="en-IN"/>
          </a:p>
        </p:txBody>
      </p:sp>
    </p:spTree>
    <p:extLst>
      <p:ext uri="{BB962C8B-B14F-4D97-AF65-F5344CB8AC3E}">
        <p14:creationId xmlns:p14="http://schemas.microsoft.com/office/powerpoint/2010/main" val="219322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#Prompt2</a:t>
            </a:r>
          </a:p>
          <a:p>
            <a:r>
              <a:rPr lang="en-US" b="0" i="0" dirty="0">
                <a:solidFill>
                  <a:srgbClr val="374151"/>
                </a:solidFill>
                <a:effectLst/>
                <a:latin typeface="Söhne"/>
              </a:rPr>
              <a:t>Could you please write a heartfelt message to express your appreciation for your team member's exceptional contributions and dedication to the project? Highlight their specific achievements, positive qualities, and how their efforts have positively impacted the team and the overall success of the project.</a:t>
            </a:r>
          </a:p>
          <a:p>
            <a:endParaRPr lang="en-US" b="0" i="0" dirty="0">
              <a:solidFill>
                <a:srgbClr val="374151"/>
              </a:solidFill>
              <a:effectLst/>
              <a:latin typeface="Söhne"/>
            </a:endParaRPr>
          </a:p>
          <a:p>
            <a:pPr algn="l"/>
            <a:r>
              <a:rPr lang="en-US" b="0" i="0" dirty="0">
                <a:effectLst/>
                <a:latin typeface="Söhne"/>
              </a:rPr>
              <a:t>please read above and provide me praise in 10 lines for __your name____\\</a:t>
            </a:r>
          </a:p>
        </p:txBody>
      </p:sp>
      <p:sp>
        <p:nvSpPr>
          <p:cNvPr id="4" name="Slide Number Placeholder 3"/>
          <p:cNvSpPr>
            <a:spLocks noGrp="1"/>
          </p:cNvSpPr>
          <p:nvPr>
            <p:ph type="sldNum" sz="quarter" idx="5"/>
          </p:nvPr>
        </p:nvSpPr>
        <p:spPr/>
        <p:txBody>
          <a:bodyPr/>
          <a:lstStyle/>
          <a:p>
            <a:fld id="{AFB3EE48-AEBB-4C2E-974A-F72BB69B5E6A}" type="slidenum">
              <a:rPr lang="en-IN" smtClean="0"/>
              <a:t>28</a:t>
            </a:fld>
            <a:endParaRPr lang="en-IN"/>
          </a:p>
        </p:txBody>
      </p:sp>
    </p:spTree>
    <p:extLst>
      <p:ext uri="{BB962C8B-B14F-4D97-AF65-F5344CB8AC3E}">
        <p14:creationId xmlns:p14="http://schemas.microsoft.com/office/powerpoint/2010/main" val="2348881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Could you please write a heartfelt message to express your appreciation for your team member's exceptional contributions and dedication to the project? Highlight their specific achievements, positive qualities, and how their efforts have positively impacted the team and the overall success of the project</a:t>
            </a:r>
            <a:endParaRPr lang="en-IN" dirty="0"/>
          </a:p>
        </p:txBody>
      </p:sp>
      <p:sp>
        <p:nvSpPr>
          <p:cNvPr id="4" name="Slide Number Placeholder 3"/>
          <p:cNvSpPr>
            <a:spLocks noGrp="1"/>
          </p:cNvSpPr>
          <p:nvPr>
            <p:ph type="sldNum" sz="quarter" idx="5"/>
          </p:nvPr>
        </p:nvSpPr>
        <p:spPr/>
        <p:txBody>
          <a:bodyPr/>
          <a:lstStyle/>
          <a:p>
            <a:fld id="{AFB3EE48-AEBB-4C2E-974A-F72BB69B5E6A}" type="slidenum">
              <a:rPr lang="en-IN" smtClean="0"/>
              <a:t>30</a:t>
            </a:fld>
            <a:endParaRPr lang="en-IN"/>
          </a:p>
        </p:txBody>
      </p:sp>
    </p:spTree>
    <p:extLst>
      <p:ext uri="{BB962C8B-B14F-4D97-AF65-F5344CB8AC3E}">
        <p14:creationId xmlns:p14="http://schemas.microsoft.com/office/powerpoint/2010/main" val="3480159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#Prompt3</a:t>
            </a:r>
          </a:p>
          <a:p>
            <a:pPr algn="l"/>
            <a:r>
              <a:rPr lang="en-US" b="0" i="0" dirty="0">
                <a:effectLst/>
                <a:latin typeface="Söhne"/>
              </a:rPr>
              <a:t>Roger has 5 tennis balls. He buys 2 more cans of tennis balls. Each can has 3 tennis balls. How many tennis balls does he have now </a:t>
            </a:r>
          </a:p>
          <a:p>
            <a:r>
              <a:rPr lang="en-US" b="0" i="0" dirty="0">
                <a:effectLst/>
                <a:latin typeface="Söhne"/>
              </a:rPr>
              <a:t/>
            </a:r>
            <a:br>
              <a:rPr lang="en-US" b="0" i="0" dirty="0">
                <a:effectLst/>
                <a:latin typeface="Söhne"/>
              </a:rPr>
            </a:br>
            <a:endParaRPr lang="en-IN" dirty="0"/>
          </a:p>
        </p:txBody>
      </p:sp>
      <p:sp>
        <p:nvSpPr>
          <p:cNvPr id="4" name="Slide Number Placeholder 3"/>
          <p:cNvSpPr>
            <a:spLocks noGrp="1"/>
          </p:cNvSpPr>
          <p:nvPr>
            <p:ph type="sldNum" sz="quarter" idx="5"/>
          </p:nvPr>
        </p:nvSpPr>
        <p:spPr/>
        <p:txBody>
          <a:bodyPr/>
          <a:lstStyle/>
          <a:p>
            <a:fld id="{AFB3EE48-AEBB-4C2E-974A-F72BB69B5E6A}" type="slidenum">
              <a:rPr lang="en-IN" smtClean="0"/>
              <a:t>31</a:t>
            </a:fld>
            <a:endParaRPr lang="en-IN"/>
          </a:p>
        </p:txBody>
      </p:sp>
    </p:spTree>
    <p:extLst>
      <p:ext uri="{BB962C8B-B14F-4D97-AF65-F5344CB8AC3E}">
        <p14:creationId xmlns:p14="http://schemas.microsoft.com/office/powerpoint/2010/main" val="4171576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https://en.wikipedia.org/wiki/Sholay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B3EE48-AEBB-4C2E-974A-F72BB69B5E6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4993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a:t>
            </a:r>
          </a:p>
          <a:p>
            <a:r>
              <a:rPr lang="en-US" dirty="0" err="1"/>
              <a:t>Question:where</a:t>
            </a:r>
            <a:r>
              <a:rPr lang="en-US" dirty="0"/>
              <a:t> the film was shot in? </a:t>
            </a:r>
          </a:p>
          <a:p>
            <a:r>
              <a:rPr lang="en-US" dirty="0"/>
              <a:t>Answer:</a:t>
            </a:r>
          </a:p>
          <a:p>
            <a:r>
              <a:rPr lang="en-US" dirty="0" err="1"/>
              <a:t>Question:who</a:t>
            </a:r>
            <a:r>
              <a:rPr lang="en-US" dirty="0"/>
              <a:t> composed  music for film?</a:t>
            </a:r>
          </a:p>
          <a:p>
            <a:r>
              <a:rPr lang="en-US" dirty="0"/>
              <a:t>Answer:</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B3EE48-AEBB-4C2E-974A-F72BB69B5E6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604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26C63F-B069-4536-9C94-47EA7E8C9DA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829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https://www.zdnet.com/article/amazon-now-using-generative-ai-to-summarize-customer-reviews/</a:t>
            </a:r>
          </a:p>
        </p:txBody>
      </p:sp>
      <p:sp>
        <p:nvSpPr>
          <p:cNvPr id="4" name="Slide Number Placeholder 3"/>
          <p:cNvSpPr>
            <a:spLocks noGrp="1"/>
          </p:cNvSpPr>
          <p:nvPr>
            <p:ph type="sldNum" sz="quarter" idx="5"/>
          </p:nvPr>
        </p:nvSpPr>
        <p:spPr/>
        <p:txBody>
          <a:bodyPr/>
          <a:lstStyle/>
          <a:p>
            <a:fld id="{AFB3EE48-AEBB-4C2E-974A-F72BB69B5E6A}" type="slidenum">
              <a:rPr lang="en-IN" smtClean="0"/>
              <a:t>47</a:t>
            </a:fld>
            <a:endParaRPr lang="en-IN"/>
          </a:p>
        </p:txBody>
      </p:sp>
    </p:spTree>
    <p:extLst>
      <p:ext uri="{BB962C8B-B14F-4D97-AF65-F5344CB8AC3E}">
        <p14:creationId xmlns:p14="http://schemas.microsoft.com/office/powerpoint/2010/main" val="905164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B3EE48-AEBB-4C2E-974A-F72BB69B5E6A}" type="slidenum">
              <a:rPr lang="en-IN" smtClean="0"/>
              <a:t>48</a:t>
            </a:fld>
            <a:endParaRPr lang="en-IN"/>
          </a:p>
        </p:txBody>
      </p:sp>
    </p:spTree>
    <p:extLst>
      <p:ext uri="{BB962C8B-B14F-4D97-AF65-F5344CB8AC3E}">
        <p14:creationId xmlns:p14="http://schemas.microsoft.com/office/powerpoint/2010/main" val="48707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xmlns="" id="{909E48FE-5732-8227-79A5-CED1F9AA05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a:extLst>
              <a:ext uri="{FF2B5EF4-FFF2-40B4-BE49-F238E27FC236}">
                <a16:creationId xmlns:a16="http://schemas.microsoft.com/office/drawing/2014/main" xmlns="" id="{0594ED6F-8DF5-3CE6-18BA-E02AA7E2EF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solidFill>
                  <a:srgbClr val="000000"/>
                </a:solidFill>
                <a:cs typeface="Arial" panose="020B0604020202020204" pitchFamily="34" charset="0"/>
              </a:rPr>
              <a:t>Change Coordinator </a:t>
            </a:r>
            <a:endParaRPr lang="en-US" altLang="en-US"/>
          </a:p>
        </p:txBody>
      </p:sp>
      <p:sp>
        <p:nvSpPr>
          <p:cNvPr id="157700" name="Slide Number Placeholder 3">
            <a:extLst>
              <a:ext uri="{FF2B5EF4-FFF2-40B4-BE49-F238E27FC236}">
                <a16:creationId xmlns:a16="http://schemas.microsoft.com/office/drawing/2014/main" xmlns="" id="{E40D1E41-56E7-F3C5-AA6F-62AB63D942A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20000"/>
              </a:spcBef>
              <a:spcAft>
                <a:spcPct val="0"/>
              </a:spcAft>
              <a:buClr>
                <a:srgbClr val="BF1313"/>
              </a:buClr>
              <a:buSzPct val="200000"/>
              <a:buFont typeface="Wingdings 3" panose="05040102010807070707" pitchFamily="18" charset="2"/>
              <a:buChar char="Ú"/>
              <a:tabLst/>
              <a:defRPr/>
            </a:pPr>
            <a:fld id="{55A2BDB9-B780-4224-A1BD-05DE424A3F76}"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20000"/>
                </a:spcBef>
                <a:spcAft>
                  <a:spcPct val="0"/>
                </a:spcAft>
                <a:buClr>
                  <a:srgbClr val="BF1313"/>
                </a:buClr>
                <a:buSzPct val="200000"/>
                <a:buFont typeface="Wingdings 3" panose="05040102010807070707" pitchFamily="18" charset="2"/>
                <a:buChar char="Ú"/>
                <a:tabLst/>
                <a:defRPr/>
              </a:pPr>
              <a:t>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Goal and success criterion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 discussion by group of people</a:t>
            </a:r>
            <a:endParaRPr kumimoji="0" lang="en-IN" sz="1200" b="0" i="0" u="none" strike="noStrike" kern="1200" cap="none" spc="0" normalizeH="0" baseline="0" noProof="0" dirty="0">
              <a:ln>
                <a:noFill/>
              </a:ln>
              <a:solidFill>
                <a:prstClr val="black"/>
              </a:solidFill>
              <a:effectLst/>
              <a:uLnTx/>
              <a:uFillTx/>
              <a:latin typeface="Verdana"/>
              <a:ea typeface="+mn-ea"/>
              <a:cs typeface="+mn-cs"/>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B3EE48-AEBB-4C2E-974A-F72BB69B5E6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823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https://app.runwayml.com/</a:t>
            </a:r>
          </a:p>
        </p:txBody>
      </p:sp>
      <p:sp>
        <p:nvSpPr>
          <p:cNvPr id="4" name="Slide Number Placeholder 3"/>
          <p:cNvSpPr>
            <a:spLocks noGrp="1"/>
          </p:cNvSpPr>
          <p:nvPr>
            <p:ph type="sldNum" sz="quarter" idx="5"/>
          </p:nvPr>
        </p:nvSpPr>
        <p:spPr/>
        <p:txBody>
          <a:bodyPr/>
          <a:lstStyle/>
          <a:p>
            <a:fld id="{AFB3EE48-AEBB-4C2E-974A-F72BB69B5E6A}" type="slidenum">
              <a:rPr lang="en-IN" smtClean="0"/>
              <a:t>12</a:t>
            </a:fld>
            <a:endParaRPr lang="en-IN"/>
          </a:p>
        </p:txBody>
      </p:sp>
    </p:spTree>
    <p:extLst>
      <p:ext uri="{BB962C8B-B14F-4D97-AF65-F5344CB8AC3E}">
        <p14:creationId xmlns:p14="http://schemas.microsoft.com/office/powerpoint/2010/main" val="218874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https://openai.com/blog/microsoft-invests-in-and-partners-with-openai?utm_pageloadtype=inline_link</a:t>
            </a:r>
          </a:p>
        </p:txBody>
      </p:sp>
      <p:sp>
        <p:nvSpPr>
          <p:cNvPr id="4" name="Slide Number Placeholder 3"/>
          <p:cNvSpPr>
            <a:spLocks noGrp="1"/>
          </p:cNvSpPr>
          <p:nvPr>
            <p:ph type="sldNum" sz="quarter" idx="5"/>
          </p:nvPr>
        </p:nvSpPr>
        <p:spPr/>
        <p:txBody>
          <a:bodyPr/>
          <a:lstStyle/>
          <a:p>
            <a:fld id="{AFB3EE48-AEBB-4C2E-974A-F72BB69B5E6A}" type="slidenum">
              <a:rPr lang="en-IN" smtClean="0"/>
              <a:t>16</a:t>
            </a:fld>
            <a:endParaRPr lang="en-IN"/>
          </a:p>
        </p:txBody>
      </p:sp>
    </p:spTree>
    <p:extLst>
      <p:ext uri="{BB962C8B-B14F-4D97-AF65-F5344CB8AC3E}">
        <p14:creationId xmlns:p14="http://schemas.microsoft.com/office/powerpoint/2010/main" val="3825920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https://learn.microsoft.com/en-us/azure/ai-services/openai/chatgpt-quickstart?tabs=command-line&amp;pivots=programming-language-studio</a:t>
            </a:r>
          </a:p>
          <a:p>
            <a:r>
              <a:rPr lang="en-IN" dirty="0"/>
              <a:t>https://neptune.ai/blog/nlp-models-infrastructure-cost-optimization</a:t>
            </a:r>
          </a:p>
          <a:p>
            <a:r>
              <a:rPr lang="en-IN" dirty="0"/>
              <a:t>https://www.analyticsvidhya.com/blog/2023/05/deploying-large-language-models-in-production-llmops-with-mlflow/</a:t>
            </a:r>
          </a:p>
          <a:p>
            <a:pPr algn="l"/>
            <a:r>
              <a:rPr lang="en-US" b="0" i="0" dirty="0">
                <a:effectLst/>
                <a:latin typeface="Söhne"/>
              </a:rPr>
              <a:t>A multimodal model is a type of artificial intelligence model that combines and processes information from multiple modalities, such as text, images, audio, or video, to improve understanding and performance in tasks like natural language processing, computer vision, and audio analysis. By integrating diverse data sources, multimodal models can capture richer contextual information and achieve enhanced results across various applications.</a:t>
            </a:r>
          </a:p>
          <a:p>
            <a:r>
              <a:rPr lang="en-US" dirty="0"/>
              <a:t/>
            </a:r>
            <a:br>
              <a:rPr lang="en-US" dirty="0"/>
            </a:br>
            <a:endParaRPr lang="en-IN" dirty="0"/>
          </a:p>
        </p:txBody>
      </p:sp>
      <p:sp>
        <p:nvSpPr>
          <p:cNvPr id="4" name="Slide Number Placeholder 3"/>
          <p:cNvSpPr>
            <a:spLocks noGrp="1"/>
          </p:cNvSpPr>
          <p:nvPr>
            <p:ph type="sldNum" sz="quarter" idx="5"/>
          </p:nvPr>
        </p:nvSpPr>
        <p:spPr/>
        <p:txBody>
          <a:bodyPr/>
          <a:lstStyle/>
          <a:p>
            <a:fld id="{AFB3EE48-AEBB-4C2E-974A-F72BB69B5E6A}" type="slidenum">
              <a:rPr lang="en-IN" smtClean="0"/>
              <a:t>17</a:t>
            </a:fld>
            <a:endParaRPr lang="en-IN"/>
          </a:p>
        </p:txBody>
      </p:sp>
    </p:spTree>
    <p:extLst>
      <p:ext uri="{BB962C8B-B14F-4D97-AF65-F5344CB8AC3E}">
        <p14:creationId xmlns:p14="http://schemas.microsoft.com/office/powerpoint/2010/main" val="3550972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#Prompt1</a:t>
            </a:r>
          </a:p>
          <a:p>
            <a:r>
              <a:rPr lang="en-US" dirty="0"/>
              <a:t>Who is PM of UK?</a:t>
            </a:r>
            <a:endParaRPr lang="en-IN" dirty="0"/>
          </a:p>
        </p:txBody>
      </p:sp>
      <p:sp>
        <p:nvSpPr>
          <p:cNvPr id="4" name="Slide Number Placeholder 3"/>
          <p:cNvSpPr>
            <a:spLocks noGrp="1"/>
          </p:cNvSpPr>
          <p:nvPr>
            <p:ph type="sldNum" sz="quarter" idx="5"/>
          </p:nvPr>
        </p:nvSpPr>
        <p:spPr/>
        <p:txBody>
          <a:bodyPr/>
          <a:lstStyle/>
          <a:p>
            <a:fld id="{AFB3EE48-AEBB-4C2E-974A-F72BB69B5E6A}" type="slidenum">
              <a:rPr lang="en-IN" smtClean="0"/>
              <a:t>18</a:t>
            </a:fld>
            <a:endParaRPr lang="en-IN"/>
          </a:p>
        </p:txBody>
      </p:sp>
    </p:spTree>
    <p:extLst>
      <p:ext uri="{BB962C8B-B14F-4D97-AF65-F5344CB8AC3E}">
        <p14:creationId xmlns:p14="http://schemas.microsoft.com/office/powerpoint/2010/main" val="327105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https://chat.openai.com/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B3EE48-AEBB-4C2E-974A-F72BB69B5E6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49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https://beebom.com/best-large-language-models-llms/#:~:text=The%2030B%2DLazarus%20model%20has,better%20on%20many%20LLM%20benchmarks.</a:t>
            </a:r>
          </a:p>
          <a:p>
            <a:r>
              <a:rPr lang="en-IN" dirty="0"/>
              <a:t>https://medium.com/codingthesmartway-com-blog/the-future-of-coding-generating-a-full-codebase-from-a-prompt-with-gpt-engineer-3fcf6632a4a0</a:t>
            </a:r>
          </a:p>
          <a:p>
            <a:r>
              <a:rPr lang="en-IN" dirty="0"/>
              <a:t>https://medium.com/codingthesmartway-com-blog/unlocking-the-power-of-llms-with-langchain-a-beginners-guide-242ef06cb2b1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10B12-E528-4D59-95AD-82AFC587F8BD}" type="slidenum">
              <a:rPr kumimoji="0" lang="nl-NL" sz="1000" b="0" i="0" u="none" strike="noStrike" kern="1200" cap="none" spc="0" normalizeH="0" baseline="0" noProof="0" smtClean="0">
                <a:ln>
                  <a:noFill/>
                </a:ln>
                <a:solidFill>
                  <a:prstClr val="black"/>
                </a:solidFill>
                <a:effectLst/>
                <a:uLnTx/>
                <a:uFillTx/>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000" b="0"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145868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19.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2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2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25.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2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29.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31.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3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2.emf"/><Relationship Id="rId5" Type="http://schemas.openxmlformats.org/officeDocument/2006/relationships/image" Target="../media/image36.svg"/><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21.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23.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2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27.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3.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5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D10982-CFD5-CC9A-05BC-7124773CF3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27756A2E-B2B4-A35F-1316-547CFBEA14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9E6637D6-E3C9-8574-5CF2-D8C2EDDC0B46}"/>
              </a:ext>
            </a:extLst>
          </p:cNvPr>
          <p:cNvSpPr>
            <a:spLocks noGrp="1"/>
          </p:cNvSpPr>
          <p:nvPr>
            <p:ph type="dt" sz="half" idx="10"/>
          </p:nvPr>
        </p:nvSpPr>
        <p:spPr/>
        <p:txBody>
          <a:bodyPr/>
          <a:lstStyle/>
          <a:p>
            <a:fld id="{B51B01F2-AC9F-4EF3-860A-96A34862F11F}" type="datetimeFigureOut">
              <a:rPr lang="en-IN" smtClean="0"/>
              <a:t>05-02-2025</a:t>
            </a:fld>
            <a:endParaRPr lang="en-IN"/>
          </a:p>
        </p:txBody>
      </p:sp>
      <p:sp>
        <p:nvSpPr>
          <p:cNvPr id="5" name="Footer Placeholder 4">
            <a:extLst>
              <a:ext uri="{FF2B5EF4-FFF2-40B4-BE49-F238E27FC236}">
                <a16:creationId xmlns:a16="http://schemas.microsoft.com/office/drawing/2014/main" xmlns="" id="{C3F4A9D9-6411-F574-0311-A21FD729A0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947815B-9D77-E6EC-4B35-9408465574C0}"/>
              </a:ext>
            </a:extLst>
          </p:cNvPr>
          <p:cNvSpPr>
            <a:spLocks noGrp="1"/>
          </p:cNvSpPr>
          <p:nvPr>
            <p:ph type="sldNum" sz="quarter" idx="12"/>
          </p:nvPr>
        </p:nvSpPr>
        <p:spPr/>
        <p:txBody>
          <a:bodyPr/>
          <a:lstStyle/>
          <a:p>
            <a:fld id="{0F19BFCC-94EF-4D53-B1B1-B48AB0134B01}" type="slidenum">
              <a:rPr lang="en-IN" smtClean="0"/>
              <a:t>‹#›</a:t>
            </a:fld>
            <a:endParaRPr lang="en-IN"/>
          </a:p>
        </p:txBody>
      </p:sp>
    </p:spTree>
    <p:extLst>
      <p:ext uri="{BB962C8B-B14F-4D97-AF65-F5344CB8AC3E}">
        <p14:creationId xmlns:p14="http://schemas.microsoft.com/office/powerpoint/2010/main" val="3426467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C876A4-8DE4-AACD-AA51-9F616FD769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823BD32-DB0A-0943-A479-1EE7D4AC16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63C90A2-73AD-9939-D93E-EBC2FFCCDE0E}"/>
              </a:ext>
            </a:extLst>
          </p:cNvPr>
          <p:cNvSpPr>
            <a:spLocks noGrp="1"/>
          </p:cNvSpPr>
          <p:nvPr>
            <p:ph type="dt" sz="half" idx="10"/>
          </p:nvPr>
        </p:nvSpPr>
        <p:spPr/>
        <p:txBody>
          <a:bodyPr/>
          <a:lstStyle/>
          <a:p>
            <a:fld id="{B51B01F2-AC9F-4EF3-860A-96A34862F11F}" type="datetimeFigureOut">
              <a:rPr lang="en-IN" smtClean="0"/>
              <a:t>05-02-2025</a:t>
            </a:fld>
            <a:endParaRPr lang="en-IN"/>
          </a:p>
        </p:txBody>
      </p:sp>
      <p:sp>
        <p:nvSpPr>
          <p:cNvPr id="5" name="Footer Placeholder 4">
            <a:extLst>
              <a:ext uri="{FF2B5EF4-FFF2-40B4-BE49-F238E27FC236}">
                <a16:creationId xmlns:a16="http://schemas.microsoft.com/office/drawing/2014/main" xmlns="" id="{AFF3AD2F-4615-9639-78E1-666F44D0A9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34E9C14-B91C-A63F-B449-53D671E35B5E}"/>
              </a:ext>
            </a:extLst>
          </p:cNvPr>
          <p:cNvSpPr>
            <a:spLocks noGrp="1"/>
          </p:cNvSpPr>
          <p:nvPr>
            <p:ph type="sldNum" sz="quarter" idx="12"/>
          </p:nvPr>
        </p:nvSpPr>
        <p:spPr/>
        <p:txBody>
          <a:bodyPr/>
          <a:lstStyle/>
          <a:p>
            <a:fld id="{0F19BFCC-94EF-4D53-B1B1-B48AB0134B01}" type="slidenum">
              <a:rPr lang="en-IN" smtClean="0"/>
              <a:t>‹#›</a:t>
            </a:fld>
            <a:endParaRPr lang="en-IN"/>
          </a:p>
        </p:txBody>
      </p:sp>
    </p:spTree>
    <p:extLst>
      <p:ext uri="{BB962C8B-B14F-4D97-AF65-F5344CB8AC3E}">
        <p14:creationId xmlns:p14="http://schemas.microsoft.com/office/powerpoint/2010/main" val="4052292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D74F4DA-255C-46BA-F0E5-8A5B209380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8CE253E-47DB-3E74-FC4A-B35E257704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8CA7B1D-D62D-E3A6-1896-4C027F39C601}"/>
              </a:ext>
            </a:extLst>
          </p:cNvPr>
          <p:cNvSpPr>
            <a:spLocks noGrp="1"/>
          </p:cNvSpPr>
          <p:nvPr>
            <p:ph type="dt" sz="half" idx="10"/>
          </p:nvPr>
        </p:nvSpPr>
        <p:spPr/>
        <p:txBody>
          <a:bodyPr/>
          <a:lstStyle/>
          <a:p>
            <a:fld id="{B51B01F2-AC9F-4EF3-860A-96A34862F11F}" type="datetimeFigureOut">
              <a:rPr lang="en-IN" smtClean="0"/>
              <a:t>05-02-2025</a:t>
            </a:fld>
            <a:endParaRPr lang="en-IN"/>
          </a:p>
        </p:txBody>
      </p:sp>
      <p:sp>
        <p:nvSpPr>
          <p:cNvPr id="5" name="Footer Placeholder 4">
            <a:extLst>
              <a:ext uri="{FF2B5EF4-FFF2-40B4-BE49-F238E27FC236}">
                <a16:creationId xmlns:a16="http://schemas.microsoft.com/office/drawing/2014/main" xmlns="" id="{5569DCC3-A30C-B037-84F4-B295E6882D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E39A952-B0AC-74BB-2148-E3D9DDEA8CC3}"/>
              </a:ext>
            </a:extLst>
          </p:cNvPr>
          <p:cNvSpPr>
            <a:spLocks noGrp="1"/>
          </p:cNvSpPr>
          <p:nvPr>
            <p:ph type="sldNum" sz="quarter" idx="12"/>
          </p:nvPr>
        </p:nvSpPr>
        <p:spPr/>
        <p:txBody>
          <a:bodyPr/>
          <a:lstStyle/>
          <a:p>
            <a:fld id="{0F19BFCC-94EF-4D53-B1B1-B48AB0134B01}" type="slidenum">
              <a:rPr lang="en-IN" smtClean="0"/>
              <a:t>‹#›</a:t>
            </a:fld>
            <a:endParaRPr lang="en-IN"/>
          </a:p>
        </p:txBody>
      </p:sp>
    </p:spTree>
    <p:extLst>
      <p:ext uri="{BB962C8B-B14F-4D97-AF65-F5344CB8AC3E}">
        <p14:creationId xmlns:p14="http://schemas.microsoft.com/office/powerpoint/2010/main" val="112777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F74BC720-F3D5-4911-AD22-D9DB879CE4DC}"/>
              </a:ext>
            </a:extLst>
          </p:cNvPr>
          <p:cNvPicPr>
            <a:picLocks noChangeAspect="1"/>
          </p:cNvPicPr>
          <p:nvPr userDrawn="1"/>
        </p:nvPicPr>
        <p:blipFill>
          <a:blip r:embed="rId2" cstate="print">
            <a:alphaModFix/>
            <a:lum bright="70000" contrast="-70000"/>
            <a:extLst>
              <a:ext uri="{28A0092B-C50C-407E-A947-70E740481C1C}">
                <a14:useLocalDpi xmlns:a14="http://schemas.microsoft.com/office/drawing/2010/main" val="0"/>
              </a:ext>
            </a:extLst>
          </a:blip>
          <a:stretch>
            <a:fillRect/>
          </a:stretch>
        </p:blipFill>
        <p:spPr>
          <a:xfrm>
            <a:off x="435832" y="6468330"/>
            <a:ext cx="2180299" cy="114767"/>
          </a:xfrm>
          <a:prstGeom prst="rect">
            <a:avLst/>
          </a:prstGeom>
        </p:spPr>
      </p:pic>
      <p:sp>
        <p:nvSpPr>
          <p:cNvPr id="8" name="AddClassification"/>
          <p:cNvSpPr txBox="1">
            <a:spLocks noChangeArrowheads="1"/>
          </p:cNvSpPr>
          <p:nvPr userDrawn="1"/>
        </p:nvSpPr>
        <p:spPr bwMode="auto">
          <a:xfrm>
            <a:off x="5760812" y="6382083"/>
            <a:ext cx="670376" cy="25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1067" b="0" dirty="0">
                <a:solidFill>
                  <a:schemeClr val="bg1"/>
                </a:solidFill>
                <a:latin typeface="Verdana" pitchFamily="34" charset="0"/>
                <a:ea typeface="Verdana" pitchFamily="34" charset="0"/>
                <a:cs typeface="Verdana" pitchFamily="34" charset="0"/>
              </a:rPr>
              <a:t>© </a:t>
            </a:r>
            <a:r>
              <a:rPr lang="x-none" sz="1067" b="0" dirty="0">
                <a:solidFill>
                  <a:schemeClr val="bg1"/>
                </a:solidFill>
                <a:latin typeface="Verdana" pitchFamily="34" charset="0"/>
                <a:ea typeface="Verdana" pitchFamily="34" charset="0"/>
                <a:cs typeface="Verdana" pitchFamily="34" charset="0"/>
              </a:rPr>
              <a:t>A</a:t>
            </a:r>
            <a:r>
              <a:rPr lang="nl-NL" sz="1067" b="0" dirty="0">
                <a:solidFill>
                  <a:schemeClr val="bg1"/>
                </a:solidFill>
                <a:latin typeface="Verdana" pitchFamily="34" charset="0"/>
                <a:ea typeface="Verdana" pitchFamily="34" charset="0"/>
                <a:cs typeface="Verdana" pitchFamily="34" charset="0"/>
              </a:rPr>
              <a:t>t</a:t>
            </a:r>
            <a:r>
              <a:rPr lang="x-none" sz="1067" b="0" dirty="0">
                <a:solidFill>
                  <a:schemeClr val="bg1"/>
                </a:solidFill>
                <a:latin typeface="Verdana" pitchFamily="34" charset="0"/>
                <a:ea typeface="Verdana" pitchFamily="34" charset="0"/>
                <a:cs typeface="Verdana" pitchFamily="34" charset="0"/>
              </a:rPr>
              <a:t>o</a:t>
            </a:r>
            <a:r>
              <a:rPr lang="nl-NL" sz="1067" b="0" dirty="0">
                <a:solidFill>
                  <a:schemeClr val="bg1"/>
                </a:solidFill>
                <a:latin typeface="Verdana" pitchFamily="34" charset="0"/>
                <a:ea typeface="Verdana" pitchFamily="34" charset="0"/>
                <a:cs typeface="Verdana" pitchFamily="34" charset="0"/>
              </a:rPr>
              <a:t>s</a:t>
            </a:r>
            <a:endParaRPr lang="en-US" sz="1067" b="0" dirty="0">
              <a:solidFill>
                <a:schemeClr val="bg1"/>
              </a:solidFill>
              <a:latin typeface="Verdana" pitchFamily="34" charset="0"/>
              <a:ea typeface="Verdana" pitchFamily="34" charset="0"/>
              <a:cs typeface="Verdana" pitchFamily="34" charset="0"/>
            </a:endParaRPr>
          </a:p>
        </p:txBody>
      </p:sp>
      <p:pic>
        <p:nvPicPr>
          <p:cNvPr id="3" name="Picture 2" descr="Diagram&#10;&#10;Description automatically generated">
            <a:extLst>
              <a:ext uri="{FF2B5EF4-FFF2-40B4-BE49-F238E27FC236}">
                <a16:creationId xmlns:a16="http://schemas.microsoft.com/office/drawing/2014/main" xmlns="" id="{B3AA37D3-8D49-074A-998A-38409450AF7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re 1">
            <a:extLst>
              <a:ext uri="{FF2B5EF4-FFF2-40B4-BE49-F238E27FC236}">
                <a16:creationId xmlns:a16="http://schemas.microsoft.com/office/drawing/2014/main" xmlns="" id="{A41DEAB6-F164-46F8-84B8-F03C6C93DC2E}"/>
              </a:ext>
            </a:extLst>
          </p:cNvPr>
          <p:cNvSpPr>
            <a:spLocks noGrp="1"/>
          </p:cNvSpPr>
          <p:nvPr>
            <p:ph type="title"/>
          </p:nvPr>
        </p:nvSpPr>
        <p:spPr>
          <a:xfrm>
            <a:off x="592392" y="385117"/>
            <a:ext cx="7065907" cy="724851"/>
          </a:xfrm>
        </p:spPr>
        <p:txBody>
          <a:bodyPr/>
          <a:lstStyle/>
          <a:p>
            <a:r>
              <a:rPr lang="x-none" dirty="0">
                <a:latin typeface="Raleway SemiBold" pitchFamily="2" charset="0"/>
              </a:rPr>
              <a:t>Title</a:t>
            </a:r>
            <a:endParaRPr lang="en-US" dirty="0">
              <a:latin typeface="Raleway SemiBold" pitchFamily="2" charset="0"/>
            </a:endParaRPr>
          </a:p>
        </p:txBody>
      </p:sp>
      <p:sp>
        <p:nvSpPr>
          <p:cNvPr id="6" name="Espace réservé du texte 4">
            <a:extLst>
              <a:ext uri="{FF2B5EF4-FFF2-40B4-BE49-F238E27FC236}">
                <a16:creationId xmlns:a16="http://schemas.microsoft.com/office/drawing/2014/main" xmlns="" id="{ED0798D0-C537-4F71-8BCB-3BE73FAD9B84}"/>
              </a:ext>
            </a:extLst>
          </p:cNvPr>
          <p:cNvSpPr>
            <a:spLocks noGrp="1"/>
          </p:cNvSpPr>
          <p:nvPr>
            <p:ph type="body" sz="quarter" idx="13"/>
          </p:nvPr>
        </p:nvSpPr>
        <p:spPr>
          <a:xfrm>
            <a:off x="592387" y="1125206"/>
            <a:ext cx="8072591" cy="724849"/>
          </a:xfrm>
        </p:spPr>
        <p:txBody>
          <a:bodyPr/>
          <a:lstStyle>
            <a:lvl1pPr marL="0" indent="0">
              <a:buNone/>
              <a:defRPr>
                <a:solidFill>
                  <a:schemeClr val="tx1"/>
                </a:solidFill>
              </a:defRPr>
            </a:lvl1pPr>
          </a:lstStyle>
          <a:p>
            <a:r>
              <a:rPr lang="x-none" sz="3733" dirty="0">
                <a:latin typeface="Raleway Regular" pitchFamily="2" charset="0"/>
              </a:rPr>
              <a:t>Subtitle</a:t>
            </a:r>
            <a:endParaRPr lang="en-US" sz="3733" dirty="0">
              <a:latin typeface="Raleway Regular" pitchFamily="2" charset="0"/>
            </a:endParaRPr>
          </a:p>
        </p:txBody>
      </p:sp>
    </p:spTree>
    <p:extLst>
      <p:ext uri="{BB962C8B-B14F-4D97-AF65-F5344CB8AC3E}">
        <p14:creationId xmlns:p14="http://schemas.microsoft.com/office/powerpoint/2010/main" val="3914108287"/>
      </p:ext>
    </p:extLst>
  </p:cSld>
  <p:clrMapOvr>
    <a:masterClrMapping/>
  </p:clrMapOvr>
  <p:extLst>
    <p:ext uri="{DCECCB84-F9BA-43D5-87BE-67443E8EF086}">
      <p15:sldGuideLst xmlns:p15="http://schemas.microsoft.com/office/powerpoint/2012/main" xmlns=""/>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1-8 Sections">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20400" y="164637"/>
            <a:ext cx="11632251" cy="960107"/>
          </a:xfrm>
        </p:spPr>
        <p:txBody>
          <a:bodyPr/>
          <a:lstStyle>
            <a:lvl1pPr>
              <a:defRPr>
                <a:solidFill>
                  <a:srgbClr val="0497FF"/>
                </a:solidFill>
                <a:latin typeface="Raleway SemiBold" panose="020B0604020202020204" charset="0"/>
              </a:defRPr>
            </a:lvl1pPr>
          </a:lstStyle>
          <a:p>
            <a:r>
              <a:rPr lang="x-none" dirty="0"/>
              <a:t>Agenda / Content overview</a:t>
            </a:r>
            <a:endParaRPr lang="en-US" dirty="0"/>
          </a:p>
        </p:txBody>
      </p:sp>
      <p:pic>
        <p:nvPicPr>
          <p:cNvPr id="9" name="Graphic 8">
            <a:extLst>
              <a:ext uri="{FF2B5EF4-FFF2-40B4-BE49-F238E27FC236}">
                <a16:creationId xmlns:a16="http://schemas.microsoft.com/office/drawing/2014/main" xmlns="" id="{41026D70-FDDB-40A4-99D3-282DE33063C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570070" y="1485064"/>
            <a:ext cx="394017" cy="788033"/>
          </a:xfrm>
          <a:prstGeom prst="rect">
            <a:avLst/>
          </a:prstGeom>
        </p:spPr>
      </p:pic>
      <p:sp>
        <p:nvSpPr>
          <p:cNvPr id="12" name="Text Placeholder 12">
            <a:extLst>
              <a:ext uri="{FF2B5EF4-FFF2-40B4-BE49-F238E27FC236}">
                <a16:creationId xmlns:a16="http://schemas.microsoft.com/office/drawing/2014/main" xmlns="" id="{A3AC4D2E-1D69-46DC-A756-7DCCBBF0BB5F}"/>
              </a:ext>
            </a:extLst>
          </p:cNvPr>
          <p:cNvSpPr>
            <a:spLocks noGrp="1"/>
          </p:cNvSpPr>
          <p:nvPr>
            <p:ph type="body" sz="quarter" idx="10" hasCustomPrompt="1"/>
          </p:nvPr>
        </p:nvSpPr>
        <p:spPr>
          <a:xfrm>
            <a:off x="1678517" y="1485063"/>
            <a:ext cx="4230163" cy="794420"/>
          </a:xfrm>
        </p:spPr>
        <p:txBody>
          <a:bodyPr/>
          <a:lstStyle>
            <a:lvl1pPr marL="0" marR="0" indent="0" algn="l" defTabSz="1219170" rtl="0" eaLnBrk="1" fontAlgn="auto" latinLnBrk="0" hangingPunct="1">
              <a:lnSpc>
                <a:spcPct val="100000"/>
              </a:lnSpc>
              <a:spcBef>
                <a:spcPct val="20000"/>
              </a:spcBef>
              <a:spcAft>
                <a:spcPts val="0"/>
              </a:spcAft>
              <a:buClr>
                <a:schemeClr val="tx2"/>
              </a:buClr>
              <a:buSzTx/>
              <a:buFont typeface="Lucida Sans Unicode" pitchFamily="34" charset="0"/>
              <a:buNone/>
              <a:tabLst/>
              <a:defRPr sz="2400">
                <a:solidFill>
                  <a:schemeClr val="tx1"/>
                </a:solidFill>
                <a:latin typeface="Raleway Regular" panose="020B0604020202020204" charset="0"/>
              </a:defRPr>
            </a:lvl1pPr>
          </a:lstStyle>
          <a:p>
            <a:pPr marL="0" marR="0" lvl="0" indent="0" algn="l" defTabSz="1219170" rtl="0" eaLnBrk="1" fontAlgn="auto" latinLnBrk="0" hangingPunct="1">
              <a:lnSpc>
                <a:spcPct val="100000"/>
              </a:lnSpc>
              <a:spcBef>
                <a:spcPct val="20000"/>
              </a:spcBef>
              <a:spcAft>
                <a:spcPts val="0"/>
              </a:spcAft>
              <a:buClr>
                <a:schemeClr val="tx2"/>
              </a:buClr>
              <a:buSzTx/>
              <a:buFont typeface="Lucida Sans Unicode" pitchFamily="34" charset="0"/>
              <a:buNone/>
              <a:tabLst/>
              <a:defRPr/>
            </a:pPr>
            <a:r>
              <a:rPr lang="x-none" dirty="0"/>
              <a:t>To remove numbers:</a:t>
            </a:r>
            <a:endParaRPr lang="en-US" dirty="0"/>
          </a:p>
        </p:txBody>
      </p:sp>
      <p:sp>
        <p:nvSpPr>
          <p:cNvPr id="15" name="Text Placeholder 12">
            <a:extLst>
              <a:ext uri="{FF2B5EF4-FFF2-40B4-BE49-F238E27FC236}">
                <a16:creationId xmlns:a16="http://schemas.microsoft.com/office/drawing/2014/main" xmlns="" id="{6F9C60D7-5B79-49DF-AE1C-5EB6CDA9CE5F}"/>
              </a:ext>
            </a:extLst>
          </p:cNvPr>
          <p:cNvSpPr>
            <a:spLocks noGrp="1"/>
          </p:cNvSpPr>
          <p:nvPr>
            <p:ph type="body" sz="quarter" idx="11" hasCustomPrompt="1"/>
          </p:nvPr>
        </p:nvSpPr>
        <p:spPr>
          <a:xfrm>
            <a:off x="1678517" y="2728476"/>
            <a:ext cx="4230163" cy="788035"/>
          </a:xfrm>
        </p:spPr>
        <p:txBody>
          <a:bodyPr/>
          <a:lstStyle>
            <a:lvl1pPr marL="0" marR="0" indent="0" algn="l" defTabSz="1219170" rtl="0" eaLnBrk="1" fontAlgn="auto" latinLnBrk="0" hangingPunct="1">
              <a:lnSpc>
                <a:spcPct val="100000"/>
              </a:lnSpc>
              <a:spcBef>
                <a:spcPct val="20000"/>
              </a:spcBef>
              <a:spcAft>
                <a:spcPts val="0"/>
              </a:spcAft>
              <a:buClr>
                <a:schemeClr val="tx2"/>
              </a:buClr>
              <a:buSzTx/>
              <a:buFont typeface="Lucida Sans Unicode" pitchFamily="34" charset="0"/>
              <a:buNone/>
              <a:tabLst/>
              <a:defRPr lang="en-US" sz="2400" kern="1200" baseline="0" dirty="0">
                <a:solidFill>
                  <a:schemeClr val="tx1"/>
                </a:solidFill>
                <a:latin typeface="Raleway Regular" panose="020B0604020202020204" charset="0"/>
                <a:ea typeface="Verdana" pitchFamily="34" charset="0"/>
                <a:cs typeface="Verdana" pitchFamily="34" charset="0"/>
              </a:defRPr>
            </a:lvl1pPr>
          </a:lstStyle>
          <a:p>
            <a:pPr marL="0" marR="0" lvl="0" indent="0" algn="l" defTabSz="1219170" rtl="0" eaLnBrk="1" fontAlgn="auto" latinLnBrk="0" hangingPunct="1">
              <a:lnSpc>
                <a:spcPct val="100000"/>
              </a:lnSpc>
              <a:spcBef>
                <a:spcPct val="20000"/>
              </a:spcBef>
              <a:spcAft>
                <a:spcPts val="0"/>
              </a:spcAft>
              <a:buClr>
                <a:schemeClr val="tx2"/>
              </a:buClr>
              <a:buSzTx/>
              <a:buFont typeface="Lucida Sans Unicode" pitchFamily="34" charset="0"/>
              <a:buNone/>
              <a:tabLst/>
              <a:defRPr/>
            </a:pPr>
            <a:r>
              <a:rPr lang="x-none" dirty="0"/>
              <a:t>Go to View  </a:t>
            </a:r>
            <a:r>
              <a:rPr lang="x-none" dirty="0" err="1"/>
              <a:t>Slidemaster</a:t>
            </a:r>
            <a:r>
              <a:rPr lang="x-none" dirty="0"/>
              <a:t> ...</a:t>
            </a:r>
            <a:endParaRPr lang="en-US" dirty="0"/>
          </a:p>
          <a:p>
            <a:pPr lvl="0"/>
            <a:endParaRPr lang="en-US" dirty="0"/>
          </a:p>
        </p:txBody>
      </p:sp>
      <p:sp>
        <p:nvSpPr>
          <p:cNvPr id="18" name="Text Placeholder 12">
            <a:extLst>
              <a:ext uri="{FF2B5EF4-FFF2-40B4-BE49-F238E27FC236}">
                <a16:creationId xmlns:a16="http://schemas.microsoft.com/office/drawing/2014/main" xmlns="" id="{70DC97DC-3C13-4382-BBF2-3FE34BA9C760}"/>
              </a:ext>
            </a:extLst>
          </p:cNvPr>
          <p:cNvSpPr>
            <a:spLocks noGrp="1"/>
          </p:cNvSpPr>
          <p:nvPr>
            <p:ph type="body" sz="quarter" idx="12" hasCustomPrompt="1"/>
          </p:nvPr>
        </p:nvSpPr>
        <p:spPr>
          <a:xfrm>
            <a:off x="1672951" y="3965504"/>
            <a:ext cx="4230163" cy="788035"/>
          </a:xfrm>
        </p:spPr>
        <p:txBody>
          <a:bodyPr/>
          <a:lstStyle>
            <a:lvl1pPr marL="0" marR="0" indent="0" algn="l" defTabSz="1219170" rtl="0" eaLnBrk="1" fontAlgn="auto" latinLnBrk="0" hangingPunct="1">
              <a:lnSpc>
                <a:spcPct val="100000"/>
              </a:lnSpc>
              <a:spcBef>
                <a:spcPct val="20000"/>
              </a:spcBef>
              <a:spcAft>
                <a:spcPts val="0"/>
              </a:spcAft>
              <a:buClr>
                <a:schemeClr val="tx2"/>
              </a:buClr>
              <a:buSzTx/>
              <a:buFont typeface="Lucida Sans Unicode" pitchFamily="34" charset="0"/>
              <a:buNone/>
              <a:tabLst/>
              <a:defRPr lang="en-US" sz="2400" kern="1200" baseline="0" dirty="0">
                <a:solidFill>
                  <a:schemeClr val="tx1"/>
                </a:solidFill>
                <a:latin typeface="Raleway Regular" panose="020B0604020202020204" charset="0"/>
                <a:ea typeface="Verdana" pitchFamily="34" charset="0"/>
                <a:cs typeface="Verdana" pitchFamily="34" charset="0"/>
              </a:defRPr>
            </a:lvl1pPr>
          </a:lstStyle>
          <a:p>
            <a:pPr marL="0" marR="0" lvl="0" indent="0" algn="l" defTabSz="1219170" rtl="0" eaLnBrk="1" fontAlgn="auto" latinLnBrk="0" hangingPunct="1">
              <a:lnSpc>
                <a:spcPct val="100000"/>
              </a:lnSpc>
              <a:spcBef>
                <a:spcPct val="20000"/>
              </a:spcBef>
              <a:spcAft>
                <a:spcPts val="0"/>
              </a:spcAft>
              <a:buClr>
                <a:schemeClr val="tx2"/>
              </a:buClr>
              <a:buSzTx/>
              <a:buFont typeface="Lucida Sans Unicode" pitchFamily="34" charset="0"/>
              <a:buNone/>
              <a:tabLst/>
              <a:defRPr/>
            </a:pPr>
            <a:r>
              <a:rPr lang="x-none" dirty="0"/>
              <a:t>select the agenda / content slide ...</a:t>
            </a:r>
            <a:endParaRPr lang="en-US" dirty="0"/>
          </a:p>
          <a:p>
            <a:pPr lvl="0"/>
            <a:endParaRPr lang="en-US" dirty="0"/>
          </a:p>
        </p:txBody>
      </p:sp>
      <p:sp>
        <p:nvSpPr>
          <p:cNvPr id="19" name="Text Placeholder 12">
            <a:extLst>
              <a:ext uri="{FF2B5EF4-FFF2-40B4-BE49-F238E27FC236}">
                <a16:creationId xmlns:a16="http://schemas.microsoft.com/office/drawing/2014/main" xmlns="" id="{DC948FCC-4425-4DE2-B50A-8382FBA1F2A6}"/>
              </a:ext>
            </a:extLst>
          </p:cNvPr>
          <p:cNvSpPr>
            <a:spLocks noGrp="1"/>
          </p:cNvSpPr>
          <p:nvPr>
            <p:ph type="body" sz="quarter" idx="13" hasCustomPrompt="1"/>
          </p:nvPr>
        </p:nvSpPr>
        <p:spPr>
          <a:xfrm>
            <a:off x="1672951" y="5212765"/>
            <a:ext cx="4230163" cy="788032"/>
          </a:xfrm>
        </p:spPr>
        <p:txBody>
          <a:bodyPr/>
          <a:lstStyle>
            <a:lvl1pPr marL="0" marR="0" indent="0" algn="l" defTabSz="1219170" rtl="0" eaLnBrk="1" fontAlgn="auto" latinLnBrk="0" hangingPunct="1">
              <a:lnSpc>
                <a:spcPct val="100000"/>
              </a:lnSpc>
              <a:spcBef>
                <a:spcPct val="20000"/>
              </a:spcBef>
              <a:spcAft>
                <a:spcPts val="0"/>
              </a:spcAft>
              <a:buClr>
                <a:schemeClr val="tx2"/>
              </a:buClr>
              <a:buSzTx/>
              <a:buFont typeface="Lucida Sans Unicode" pitchFamily="34" charset="0"/>
              <a:buNone/>
              <a:tabLst/>
              <a:defRPr lang="en-US" sz="2400" kern="1200" baseline="0" dirty="0">
                <a:solidFill>
                  <a:schemeClr val="tx1"/>
                </a:solidFill>
                <a:latin typeface="Raleway Regular" panose="020B0604020202020204" charset="0"/>
                <a:ea typeface="Verdana" pitchFamily="34" charset="0"/>
                <a:cs typeface="Verdana" pitchFamily="34" charset="0"/>
              </a:defRPr>
            </a:lvl1pPr>
          </a:lstStyle>
          <a:p>
            <a:pPr marL="0" marR="0" lvl="0" indent="0" algn="l" defTabSz="1219170" rtl="0" eaLnBrk="1" fontAlgn="auto" latinLnBrk="0" hangingPunct="1">
              <a:lnSpc>
                <a:spcPct val="100000"/>
              </a:lnSpc>
              <a:spcBef>
                <a:spcPct val="20000"/>
              </a:spcBef>
              <a:spcAft>
                <a:spcPts val="0"/>
              </a:spcAft>
              <a:buClr>
                <a:schemeClr val="tx2"/>
              </a:buClr>
              <a:buSzTx/>
              <a:buFont typeface="Lucida Sans Unicode" pitchFamily="34" charset="0"/>
              <a:buNone/>
              <a:tabLst/>
              <a:defRPr/>
            </a:pPr>
            <a:r>
              <a:rPr lang="x-none" dirty="0"/>
              <a:t>and remove the numbers you don’t need</a:t>
            </a:r>
            <a:endParaRPr lang="en-US" dirty="0"/>
          </a:p>
          <a:p>
            <a:pPr lvl="0"/>
            <a:endParaRPr lang="en-US" dirty="0"/>
          </a:p>
        </p:txBody>
      </p:sp>
      <p:sp>
        <p:nvSpPr>
          <p:cNvPr id="14" name="Text Placeholder 12">
            <a:extLst>
              <a:ext uri="{FF2B5EF4-FFF2-40B4-BE49-F238E27FC236}">
                <a16:creationId xmlns:a16="http://schemas.microsoft.com/office/drawing/2014/main" xmlns="" id="{9380701D-25F9-4C8A-9384-0031CCA05FE6}"/>
              </a:ext>
            </a:extLst>
          </p:cNvPr>
          <p:cNvSpPr>
            <a:spLocks noGrp="1"/>
          </p:cNvSpPr>
          <p:nvPr>
            <p:ph type="body" sz="quarter" idx="14" hasCustomPrompt="1"/>
          </p:nvPr>
        </p:nvSpPr>
        <p:spPr>
          <a:xfrm>
            <a:off x="7636871" y="1485063"/>
            <a:ext cx="4225463" cy="794420"/>
          </a:xfrm>
        </p:spPr>
        <p:txBody>
          <a:bodyPr/>
          <a:lstStyle>
            <a:lvl1pPr marL="0" indent="0">
              <a:buNone/>
              <a:defRPr lang="x-none" sz="2400" kern="1200" baseline="0" dirty="0">
                <a:solidFill>
                  <a:schemeClr val="tx1"/>
                </a:solidFill>
                <a:latin typeface="Raleway Regular" panose="020B0604020202020204" charset="0"/>
                <a:ea typeface="Verdana" pitchFamily="34" charset="0"/>
                <a:cs typeface="Verdana" pitchFamily="34" charset="0"/>
              </a:defRPr>
            </a:lvl1pPr>
          </a:lstStyle>
          <a:p>
            <a:pPr marL="0" marR="0" lvl="0" indent="0" algn="l" defTabSz="1219170" rtl="0" eaLnBrk="1" fontAlgn="auto" latinLnBrk="0" hangingPunct="1">
              <a:lnSpc>
                <a:spcPct val="100000"/>
              </a:lnSpc>
              <a:spcBef>
                <a:spcPct val="20000"/>
              </a:spcBef>
              <a:spcAft>
                <a:spcPts val="0"/>
              </a:spcAft>
              <a:buClr>
                <a:schemeClr val="tx2"/>
              </a:buClr>
              <a:buSzTx/>
              <a:buFont typeface="Lucida Sans Unicode" pitchFamily="34" charset="0"/>
              <a:buNone/>
              <a:tabLst/>
              <a:defRPr/>
            </a:pPr>
            <a:r>
              <a:rPr lang="x-none" dirty="0"/>
              <a:t>To add slide with numbers 9-16:</a:t>
            </a:r>
          </a:p>
        </p:txBody>
      </p:sp>
      <p:pic>
        <p:nvPicPr>
          <p:cNvPr id="38" name="Graphic 37">
            <a:extLst>
              <a:ext uri="{FF2B5EF4-FFF2-40B4-BE49-F238E27FC236}">
                <a16:creationId xmlns:a16="http://schemas.microsoft.com/office/drawing/2014/main" xmlns="" id="{2D96D7FE-383C-4EB4-8146-CD74652CC188}"/>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574770" y="1508787"/>
            <a:ext cx="394017" cy="788033"/>
          </a:xfrm>
          <a:prstGeom prst="rect">
            <a:avLst/>
          </a:prstGeom>
        </p:spPr>
      </p:pic>
      <p:pic>
        <p:nvPicPr>
          <p:cNvPr id="39" name="Graphic 38">
            <a:extLst>
              <a:ext uri="{FF2B5EF4-FFF2-40B4-BE49-F238E27FC236}">
                <a16:creationId xmlns:a16="http://schemas.microsoft.com/office/drawing/2014/main" xmlns="" id="{A03669D8-09A2-4B18-A0D1-79D828F937E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513790" y="3996269"/>
            <a:ext cx="515969" cy="773953"/>
          </a:xfrm>
          <a:prstGeom prst="rect">
            <a:avLst/>
          </a:prstGeom>
        </p:spPr>
      </p:pic>
      <p:pic>
        <p:nvPicPr>
          <p:cNvPr id="40" name="Graphic 39">
            <a:extLst>
              <a:ext uri="{FF2B5EF4-FFF2-40B4-BE49-F238E27FC236}">
                <a16:creationId xmlns:a16="http://schemas.microsoft.com/office/drawing/2014/main" xmlns="" id="{C5C264CC-6B76-4C47-8A0D-CB245956A456}"/>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6375714" y="1517254"/>
            <a:ext cx="591023" cy="788031"/>
          </a:xfrm>
          <a:prstGeom prst="rect">
            <a:avLst/>
          </a:prstGeom>
        </p:spPr>
      </p:pic>
      <p:pic>
        <p:nvPicPr>
          <p:cNvPr id="41" name="Graphic 40">
            <a:extLst>
              <a:ext uri="{FF2B5EF4-FFF2-40B4-BE49-F238E27FC236}">
                <a16:creationId xmlns:a16="http://schemas.microsoft.com/office/drawing/2014/main" xmlns="" id="{D7B61E9D-A57C-419B-9A96-F8E9818B0737}"/>
              </a:ext>
            </a:extLst>
          </p:cNvPr>
          <p:cNvPicPr>
            <a:picLocks noChangeAspect="1"/>
          </p:cNvPicPr>
          <p:nvPr userDrawn="1"/>
        </p:nvPicPr>
        <p:blipFill>
          <a:blip r:embed="rId10">
            <a:extLst>
              <a:ext uri="{96DAC541-7B7A-43D3-8B79-37D633B846F1}">
                <asvg:svgBlip xmlns:asvg="http://schemas.microsoft.com/office/drawing/2016/SVG/main" xmlns="" r:embed="rId11"/>
              </a:ext>
            </a:extLst>
          </a:blip>
          <a:stretch>
            <a:fillRect/>
          </a:stretch>
        </p:blipFill>
        <p:spPr>
          <a:xfrm>
            <a:off x="476261" y="2759899"/>
            <a:ext cx="591024" cy="788032"/>
          </a:xfrm>
          <a:prstGeom prst="rect">
            <a:avLst/>
          </a:prstGeom>
        </p:spPr>
      </p:pic>
      <p:pic>
        <p:nvPicPr>
          <p:cNvPr id="43" name="Graphic 42">
            <a:extLst>
              <a:ext uri="{FF2B5EF4-FFF2-40B4-BE49-F238E27FC236}">
                <a16:creationId xmlns:a16="http://schemas.microsoft.com/office/drawing/2014/main" xmlns="" id="{9667F0AD-6E7F-4B93-B35F-84EA2253D960}"/>
              </a:ext>
            </a:extLst>
          </p:cNvPr>
          <p:cNvPicPr>
            <a:picLocks noChangeAspect="1"/>
          </p:cNvPicPr>
          <p:nvPr userDrawn="1"/>
        </p:nvPicPr>
        <p:blipFill>
          <a:blip r:embed="rId12">
            <a:extLst>
              <a:ext uri="{96DAC541-7B7A-43D3-8B79-37D633B846F1}">
                <asvg:svgBlip xmlns:asvg="http://schemas.microsoft.com/office/drawing/2016/SVG/main" xmlns="" r:embed="rId13"/>
              </a:ext>
            </a:extLst>
          </a:blip>
          <a:stretch>
            <a:fillRect/>
          </a:stretch>
        </p:blipFill>
        <p:spPr>
          <a:xfrm>
            <a:off x="433205" y="5212767"/>
            <a:ext cx="591023" cy="788031"/>
          </a:xfrm>
          <a:prstGeom prst="rect">
            <a:avLst/>
          </a:prstGeom>
        </p:spPr>
      </p:pic>
    </p:spTree>
    <p:extLst>
      <p:ext uri="{BB962C8B-B14F-4D97-AF65-F5344CB8AC3E}">
        <p14:creationId xmlns:p14="http://schemas.microsoft.com/office/powerpoint/2010/main" val="2792852919"/>
      </p:ext>
    </p:extLst>
  </p:cSld>
  <p:clrMapOvr>
    <a:masterClrMapping/>
  </p:clrMapOvr>
  <p:hf hdr="0" ftr="0" dt="0"/>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400" y="1316765"/>
            <a:ext cx="11664000" cy="4851072"/>
          </a:xfrm>
          <a:prstGeom prst="rect">
            <a:avLst/>
          </a:prstGeom>
        </p:spPr>
        <p:txBody>
          <a:bodyPr/>
          <a:lstStyle>
            <a:lvl1pPr marL="0" marR="0" indent="0" algn="l" defTabSz="1219170" rtl="0" eaLnBrk="1" fontAlgn="auto" latinLnBrk="0" hangingPunct="1">
              <a:lnSpc>
                <a:spcPct val="100000"/>
              </a:lnSpc>
              <a:spcBef>
                <a:spcPct val="20000"/>
              </a:spcBef>
              <a:spcAft>
                <a:spcPts val="0"/>
              </a:spcAft>
              <a:buClr>
                <a:schemeClr val="tx2"/>
              </a:buClr>
              <a:buSzTx/>
              <a:buFont typeface="Lucida Sans Unicode" pitchFamily="34" charset="0"/>
              <a:buNone/>
              <a:tabLst/>
              <a:defRPr lang="fr-FR" sz="1467" smtClean="0">
                <a:effectLst/>
              </a:defRPr>
            </a:lvl1pPr>
          </a:lstStyle>
          <a:p>
            <a:pPr lvl="0"/>
            <a:endParaRPr lang="nl-NL" dirty="0"/>
          </a:p>
        </p:txBody>
      </p:sp>
      <p:sp>
        <p:nvSpPr>
          <p:cNvPr id="6" name="Title 5"/>
          <p:cNvSpPr>
            <a:spLocks noGrp="1"/>
          </p:cNvSpPr>
          <p:nvPr>
            <p:ph type="title"/>
          </p:nvPr>
        </p:nvSpPr>
        <p:spPr>
          <a:xfrm>
            <a:off x="320400" y="164637"/>
            <a:ext cx="11632251" cy="960107"/>
          </a:xfrm>
        </p:spPr>
        <p:txBody>
          <a:bodyPr/>
          <a:lstStyle>
            <a:lvl1pPr>
              <a:defRPr>
                <a:solidFill>
                  <a:srgbClr val="0497FF"/>
                </a:solidFill>
              </a:defRPr>
            </a:lvl1pPr>
          </a:lstStyle>
          <a:p>
            <a:endParaRPr lang="en-US" dirty="0"/>
          </a:p>
        </p:txBody>
      </p:sp>
    </p:spTree>
    <p:extLst>
      <p:ext uri="{BB962C8B-B14F-4D97-AF65-F5344CB8AC3E}">
        <p14:creationId xmlns:p14="http://schemas.microsoft.com/office/powerpoint/2010/main" val="368855652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 2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0400" y="1316765"/>
            <a:ext cx="5653187" cy="4851072"/>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6" name="Title 5"/>
          <p:cNvSpPr>
            <a:spLocks noGrp="1"/>
          </p:cNvSpPr>
          <p:nvPr>
            <p:ph type="title"/>
          </p:nvPr>
        </p:nvSpPr>
        <p:spPr>
          <a:xfrm>
            <a:off x="320400" y="164637"/>
            <a:ext cx="11632251" cy="960107"/>
          </a:xfrm>
        </p:spPr>
        <p:txBody>
          <a:bodyPr/>
          <a:lstStyle>
            <a:lvl1pPr>
              <a:defRPr>
                <a:solidFill>
                  <a:srgbClr val="0497FF"/>
                </a:solidFill>
              </a:defRPr>
            </a:lvl1pPr>
          </a:lstStyle>
          <a:p>
            <a:endParaRPr lang="en-US" dirty="0"/>
          </a:p>
        </p:txBody>
      </p:sp>
      <p:sp>
        <p:nvSpPr>
          <p:cNvPr id="7" name="Content Placeholder 2">
            <a:extLst>
              <a:ext uri="{FF2B5EF4-FFF2-40B4-BE49-F238E27FC236}">
                <a16:creationId xmlns:a16="http://schemas.microsoft.com/office/drawing/2014/main" xmlns="" id="{A16EED14-0D0C-4A25-868B-368743F11E8A}"/>
              </a:ext>
            </a:extLst>
          </p:cNvPr>
          <p:cNvSpPr>
            <a:spLocks noGrp="1"/>
          </p:cNvSpPr>
          <p:nvPr>
            <p:ph idx="10" hasCustomPrompt="1"/>
          </p:nvPr>
        </p:nvSpPr>
        <p:spPr>
          <a:xfrm>
            <a:off x="6218415" y="1316068"/>
            <a:ext cx="5734236" cy="4851072"/>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8" name="Image 7">
            <a:extLst>
              <a:ext uri="{FF2B5EF4-FFF2-40B4-BE49-F238E27FC236}">
                <a16:creationId xmlns:a16="http://schemas.microsoft.com/office/drawing/2014/main" xmlns="" id="{7375FAF5-2A9C-409C-ABDC-8BCAD894210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6568" t="-15626" b="-1"/>
          <a:stretch/>
        </p:blipFill>
        <p:spPr>
          <a:xfrm>
            <a:off x="10972800" y="6172201"/>
            <a:ext cx="871864" cy="500289"/>
          </a:xfrm>
          <a:prstGeom prst="rect">
            <a:avLst/>
          </a:prstGeom>
        </p:spPr>
      </p:pic>
    </p:spTree>
    <p:extLst>
      <p:ext uri="{BB962C8B-B14F-4D97-AF65-F5344CB8AC3E}">
        <p14:creationId xmlns:p14="http://schemas.microsoft.com/office/powerpoint/2010/main" val="141274223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 3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0400" y="1316765"/>
            <a:ext cx="3759376" cy="4851072"/>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6" name="Title 5"/>
          <p:cNvSpPr>
            <a:spLocks noGrp="1"/>
          </p:cNvSpPr>
          <p:nvPr>
            <p:ph type="title"/>
          </p:nvPr>
        </p:nvSpPr>
        <p:spPr>
          <a:xfrm>
            <a:off x="320400" y="164637"/>
            <a:ext cx="11632251" cy="960107"/>
          </a:xfrm>
        </p:spPr>
        <p:txBody>
          <a:bodyPr/>
          <a:lstStyle>
            <a:lvl1pPr>
              <a:defRPr>
                <a:solidFill>
                  <a:srgbClr val="0497FF"/>
                </a:solidFill>
              </a:defRPr>
            </a:lvl1pPr>
          </a:lstStyle>
          <a:p>
            <a:endParaRPr lang="en-US" dirty="0"/>
          </a:p>
        </p:txBody>
      </p:sp>
      <p:sp>
        <p:nvSpPr>
          <p:cNvPr id="8" name="Content Placeholder 2">
            <a:extLst>
              <a:ext uri="{FF2B5EF4-FFF2-40B4-BE49-F238E27FC236}">
                <a16:creationId xmlns:a16="http://schemas.microsoft.com/office/drawing/2014/main" xmlns="" id="{4FB9CBDF-DFD2-4DB3-8A4C-EF9ABF34CB04}"/>
              </a:ext>
            </a:extLst>
          </p:cNvPr>
          <p:cNvSpPr>
            <a:spLocks noGrp="1"/>
          </p:cNvSpPr>
          <p:nvPr>
            <p:ph idx="10" hasCustomPrompt="1"/>
          </p:nvPr>
        </p:nvSpPr>
        <p:spPr>
          <a:xfrm>
            <a:off x="4256837" y="1316765"/>
            <a:ext cx="3759376" cy="4851072"/>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9" name="Content Placeholder 2">
            <a:extLst>
              <a:ext uri="{FF2B5EF4-FFF2-40B4-BE49-F238E27FC236}">
                <a16:creationId xmlns:a16="http://schemas.microsoft.com/office/drawing/2014/main" xmlns="" id="{B9F64145-7039-476B-A5DB-C86F6BD53D8B}"/>
              </a:ext>
            </a:extLst>
          </p:cNvPr>
          <p:cNvSpPr>
            <a:spLocks noGrp="1"/>
          </p:cNvSpPr>
          <p:nvPr>
            <p:ph idx="11" hasCustomPrompt="1"/>
          </p:nvPr>
        </p:nvSpPr>
        <p:spPr>
          <a:xfrm>
            <a:off x="8193275" y="1316765"/>
            <a:ext cx="3759376" cy="4851072"/>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127353112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estions">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xmlns="" id="{E5E4053E-E412-4A42-9738-2221E8E411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aphic 10">
            <a:extLst>
              <a:ext uri="{FF2B5EF4-FFF2-40B4-BE49-F238E27FC236}">
                <a16:creationId xmlns:a16="http://schemas.microsoft.com/office/drawing/2014/main" xmlns="" id="{DBF36087-8037-4B32-B872-53AAA1375C90}"/>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5200" r="4055" b="5200"/>
          <a:stretch>
            <a:fillRect/>
          </a:stretch>
        </p:blipFill>
        <p:spPr>
          <a:xfrm>
            <a:off x="8112224" y="0"/>
            <a:ext cx="4079776" cy="6857997"/>
          </a:xfrm>
          <a:custGeom>
            <a:avLst/>
            <a:gdLst>
              <a:gd name="connsiteX0" fmla="*/ 0 w 3059832"/>
              <a:gd name="connsiteY0" fmla="*/ 0 h 5143498"/>
              <a:gd name="connsiteX1" fmla="*/ 3059832 w 3059832"/>
              <a:gd name="connsiteY1" fmla="*/ 0 h 5143498"/>
              <a:gd name="connsiteX2" fmla="*/ 3059832 w 3059832"/>
              <a:gd name="connsiteY2" fmla="*/ 5143498 h 5143498"/>
              <a:gd name="connsiteX3" fmla="*/ 0 w 3059832"/>
              <a:gd name="connsiteY3" fmla="*/ 5143498 h 5143498"/>
            </a:gdLst>
            <a:ahLst/>
            <a:cxnLst>
              <a:cxn ang="0">
                <a:pos x="connsiteX0" y="connsiteY0"/>
              </a:cxn>
              <a:cxn ang="0">
                <a:pos x="connsiteX1" y="connsiteY1"/>
              </a:cxn>
              <a:cxn ang="0">
                <a:pos x="connsiteX2" y="connsiteY2"/>
              </a:cxn>
              <a:cxn ang="0">
                <a:pos x="connsiteX3" y="connsiteY3"/>
              </a:cxn>
            </a:cxnLst>
            <a:rect l="l" t="t" r="r" b="b"/>
            <a:pathLst>
              <a:path w="3059832" h="5143498">
                <a:moveTo>
                  <a:pt x="0" y="0"/>
                </a:moveTo>
                <a:lnTo>
                  <a:pt x="3059832" y="0"/>
                </a:lnTo>
                <a:lnTo>
                  <a:pt x="3059832" y="5143498"/>
                </a:lnTo>
                <a:lnTo>
                  <a:pt x="0" y="5143498"/>
                </a:lnTo>
                <a:close/>
              </a:path>
            </a:pathLst>
          </a:custGeom>
        </p:spPr>
      </p:pic>
      <p:sp>
        <p:nvSpPr>
          <p:cNvPr id="5" name="Title 1">
            <a:extLst>
              <a:ext uri="{FF2B5EF4-FFF2-40B4-BE49-F238E27FC236}">
                <a16:creationId xmlns:a16="http://schemas.microsoft.com/office/drawing/2014/main" xmlns="" id="{9ED4C143-82C8-4E8B-B704-B5E94F9ACFF0}"/>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x-none" dirty="0"/>
              <a:t>Questions</a:t>
            </a:r>
            <a:endParaRPr lang="en-US" dirty="0"/>
          </a:p>
        </p:txBody>
      </p:sp>
      <p:pic>
        <p:nvPicPr>
          <p:cNvPr id="10" name="Picture 9">
            <a:extLst>
              <a:ext uri="{FF2B5EF4-FFF2-40B4-BE49-F238E27FC236}">
                <a16:creationId xmlns:a16="http://schemas.microsoft.com/office/drawing/2014/main" xmlns="" id="{D4168F1C-D1DB-DC44-BFBA-820F6C8C9098}"/>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2295691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umber slide #1">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xmlns="" id="{202BB71B-0596-1B43-A49F-C56B427A94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Freeform: Shape 16">
            <a:extLst>
              <a:ext uri="{FF2B5EF4-FFF2-40B4-BE49-F238E27FC236}">
                <a16:creationId xmlns:a16="http://schemas.microsoft.com/office/drawing/2014/main" xmlns="" id="{F337161C-61D5-4ECE-84FF-32F2EB25D460}"/>
              </a:ext>
            </a:extLst>
          </p:cNvPr>
          <p:cNvSpPr/>
          <p:nvPr/>
        </p:nvSpPr>
        <p:spPr>
          <a:xfrm>
            <a:off x="8976320" y="0"/>
            <a:ext cx="3215680" cy="6858000"/>
          </a:xfrm>
          <a:custGeom>
            <a:avLst/>
            <a:gdLst>
              <a:gd name="connsiteX0" fmla="*/ 1184984 w 2411760"/>
              <a:gd name="connsiteY0" fmla="*/ 0 h 5152297"/>
              <a:gd name="connsiteX1" fmla="*/ 1982482 w 2411760"/>
              <a:gd name="connsiteY1" fmla="*/ 0 h 5152297"/>
              <a:gd name="connsiteX2" fmla="*/ 1982482 w 2411760"/>
              <a:gd name="connsiteY2" fmla="*/ 4451020 h 5152297"/>
              <a:gd name="connsiteX3" fmla="*/ 2195197 w 2411760"/>
              <a:gd name="connsiteY3" fmla="*/ 4686414 h 5152297"/>
              <a:gd name="connsiteX4" fmla="*/ 2411760 w 2411760"/>
              <a:gd name="connsiteY4" fmla="*/ 4686414 h 5152297"/>
              <a:gd name="connsiteX5" fmla="*/ 2411760 w 2411760"/>
              <a:gd name="connsiteY5" fmla="*/ 5152297 h 5152297"/>
              <a:gd name="connsiteX6" fmla="*/ 0 w 2411760"/>
              <a:gd name="connsiteY6" fmla="*/ 5152297 h 5152297"/>
              <a:gd name="connsiteX7" fmla="*/ 0 w 2411760"/>
              <a:gd name="connsiteY7" fmla="*/ 4686565 h 5152297"/>
              <a:gd name="connsiteX8" fmla="*/ 577223 w 2411760"/>
              <a:gd name="connsiteY8" fmla="*/ 4686565 h 5152297"/>
              <a:gd name="connsiteX9" fmla="*/ 789939 w 2411760"/>
              <a:gd name="connsiteY9" fmla="*/ 4451171 h 5152297"/>
              <a:gd name="connsiteX10" fmla="*/ 789939 w 2411760"/>
              <a:gd name="connsiteY10" fmla="*/ 1108937 h 5152297"/>
              <a:gd name="connsiteX11" fmla="*/ 265783 w 2411760"/>
              <a:gd name="connsiteY11" fmla="*/ 1344483 h 5152297"/>
              <a:gd name="connsiteX12" fmla="*/ 0 w 2411760"/>
              <a:gd name="connsiteY12" fmla="*/ 1344483 h 5152297"/>
              <a:gd name="connsiteX13" fmla="*/ 0 w 2411760"/>
              <a:gd name="connsiteY13" fmla="*/ 714044 h 515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1760" h="5152297">
                <a:moveTo>
                  <a:pt x="1184984" y="0"/>
                </a:moveTo>
                <a:lnTo>
                  <a:pt x="1982482" y="0"/>
                </a:lnTo>
                <a:lnTo>
                  <a:pt x="1982482" y="4451020"/>
                </a:lnTo>
                <a:cubicBezTo>
                  <a:pt x="1982482" y="4549743"/>
                  <a:pt x="2081204" y="4686414"/>
                  <a:pt x="2195197" y="4686414"/>
                </a:cubicBezTo>
                <a:lnTo>
                  <a:pt x="2411760" y="4686414"/>
                </a:lnTo>
                <a:lnTo>
                  <a:pt x="2411760" y="5152297"/>
                </a:lnTo>
                <a:lnTo>
                  <a:pt x="0" y="5152297"/>
                </a:lnTo>
                <a:lnTo>
                  <a:pt x="0" y="4686565"/>
                </a:lnTo>
                <a:lnTo>
                  <a:pt x="577223" y="4686565"/>
                </a:lnTo>
                <a:cubicBezTo>
                  <a:pt x="683504" y="4686565"/>
                  <a:pt x="789939" y="4549895"/>
                  <a:pt x="789939" y="4451171"/>
                </a:cubicBezTo>
                <a:lnTo>
                  <a:pt x="789939" y="1108937"/>
                </a:lnTo>
                <a:lnTo>
                  <a:pt x="265783" y="1344483"/>
                </a:lnTo>
                <a:lnTo>
                  <a:pt x="0" y="1344483"/>
                </a:lnTo>
                <a:lnTo>
                  <a:pt x="0" y="714044"/>
                </a:lnTo>
                <a:close/>
              </a:path>
            </a:pathLst>
          </a:custGeom>
          <a:solidFill>
            <a:srgbClr val="ECECEC"/>
          </a:solidFill>
          <a:ln w="14583" cap="flat">
            <a:noFill/>
            <a:prstDash val="solid"/>
            <a:miter/>
          </a:ln>
        </p:spPr>
        <p:txBody>
          <a:bodyPr wrap="square" rtlCol="0" anchor="ctr">
            <a:noAutofit/>
          </a:bodyPr>
          <a:lstStyle/>
          <a:p>
            <a:endParaRPr lang="x-none" sz="2400"/>
          </a:p>
        </p:txBody>
      </p:sp>
      <p:sp>
        <p:nvSpPr>
          <p:cNvPr id="2" name="Title 1"/>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pic>
        <p:nvPicPr>
          <p:cNvPr id="8" name="Picture 7">
            <a:extLst>
              <a:ext uri="{FF2B5EF4-FFF2-40B4-BE49-F238E27FC236}">
                <a16:creationId xmlns:a16="http://schemas.microsoft.com/office/drawing/2014/main" xmlns="" id="{2B3540D2-69C8-D043-BFE5-112540C63F5C}"/>
              </a:ext>
            </a:extLst>
          </p:cNvPr>
          <p:cNvPicPr>
            <a:picLocks noChangeAspect="1"/>
          </p:cNvPicPr>
          <p:nvPr userDrawn="1"/>
        </p:nvPicPr>
        <p:blipFill>
          <a:blip r:embed="rId3"/>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2301774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Number slide #2">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xmlns="" id="{6254865D-085E-8945-A91C-244A97ACB4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Freeform: Shape 18">
            <a:extLst>
              <a:ext uri="{FF2B5EF4-FFF2-40B4-BE49-F238E27FC236}">
                <a16:creationId xmlns:a16="http://schemas.microsoft.com/office/drawing/2014/main" xmlns="" id="{57312B5D-9AC1-4E53-A817-BF05228EBF7A}"/>
              </a:ext>
            </a:extLst>
          </p:cNvPr>
          <p:cNvSpPr/>
          <p:nvPr/>
        </p:nvSpPr>
        <p:spPr>
          <a:xfrm>
            <a:off x="7536160" y="1"/>
            <a:ext cx="4655840" cy="6858001"/>
          </a:xfrm>
          <a:custGeom>
            <a:avLst/>
            <a:gdLst>
              <a:gd name="connsiteX0" fmla="*/ 713371 w 3491880"/>
              <a:gd name="connsiteY0" fmla="*/ 0 h 5152297"/>
              <a:gd name="connsiteX1" fmla="*/ 2875909 w 3491880"/>
              <a:gd name="connsiteY1" fmla="*/ 0 h 5152297"/>
              <a:gd name="connsiteX2" fmla="*/ 3015848 w 3491880"/>
              <a:gd name="connsiteY2" fmla="*/ 54085 h 5152297"/>
              <a:gd name="connsiteX3" fmla="*/ 3484679 w 3491880"/>
              <a:gd name="connsiteY3" fmla="*/ 407855 h 5152297"/>
              <a:gd name="connsiteX4" fmla="*/ 3491880 w 3491880"/>
              <a:gd name="connsiteY4" fmla="*/ 417343 h 5152297"/>
              <a:gd name="connsiteX5" fmla="*/ 3491880 w 3491880"/>
              <a:gd name="connsiteY5" fmla="*/ 2322598 h 5152297"/>
              <a:gd name="connsiteX6" fmla="*/ 3377139 w 3491880"/>
              <a:gd name="connsiteY6" fmla="*/ 2465770 h 5152297"/>
              <a:gd name="connsiteX7" fmla="*/ 2145959 w 3491880"/>
              <a:gd name="connsiteY7" fmla="*/ 3339278 h 5152297"/>
              <a:gd name="connsiteX8" fmla="*/ 1003188 w 3491880"/>
              <a:gd name="connsiteY8" fmla="*/ 4470493 h 5152297"/>
              <a:gd name="connsiteX9" fmla="*/ 2845578 w 3491880"/>
              <a:gd name="connsiteY9" fmla="*/ 4470493 h 5152297"/>
              <a:gd name="connsiteX10" fmla="*/ 2931211 w 3491880"/>
              <a:gd name="connsiteY10" fmla="*/ 3877604 h 5152297"/>
              <a:gd name="connsiteX11" fmla="*/ 3491880 w 3491880"/>
              <a:gd name="connsiteY11" fmla="*/ 3877604 h 5152297"/>
              <a:gd name="connsiteX12" fmla="*/ 3491880 w 3491880"/>
              <a:gd name="connsiteY12" fmla="*/ 5152297 h 5152297"/>
              <a:gd name="connsiteX13" fmla="*/ 0 w 3491880"/>
              <a:gd name="connsiteY13" fmla="*/ 5152297 h 5152297"/>
              <a:gd name="connsiteX14" fmla="*/ 0 w 3491880"/>
              <a:gd name="connsiteY14" fmla="*/ 4876063 h 5152297"/>
              <a:gd name="connsiteX15" fmla="*/ 1438203 w 3491880"/>
              <a:gd name="connsiteY15" fmla="*/ 2761857 h 5152297"/>
              <a:gd name="connsiteX16" fmla="*/ 2557853 w 3491880"/>
              <a:gd name="connsiteY16" fmla="*/ 1412391 h 5152297"/>
              <a:gd name="connsiteX17" fmla="*/ 1858232 w 3491880"/>
              <a:gd name="connsiteY17" fmla="*/ 639916 h 5152297"/>
              <a:gd name="connsiteX18" fmla="*/ 925263 w 3491880"/>
              <a:gd name="connsiteY18" fmla="*/ 1256005 h 5152297"/>
              <a:gd name="connsiteX19" fmla="*/ 248764 w 3491880"/>
              <a:gd name="connsiteY19" fmla="*/ 1256005 h 5152297"/>
              <a:gd name="connsiteX20" fmla="*/ 248764 w 3491880"/>
              <a:gd name="connsiteY20" fmla="*/ 140688 h 5152297"/>
              <a:gd name="connsiteX21" fmla="*/ 620069 w 3491880"/>
              <a:gd name="connsiteY21" fmla="*/ 21868 h 515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91880" h="5152297">
                <a:moveTo>
                  <a:pt x="713371" y="0"/>
                </a:moveTo>
                <a:lnTo>
                  <a:pt x="2875909" y="0"/>
                </a:lnTo>
                <a:lnTo>
                  <a:pt x="3015848" y="54085"/>
                </a:lnTo>
                <a:cubicBezTo>
                  <a:pt x="3203629" y="142718"/>
                  <a:pt x="3361141" y="260173"/>
                  <a:pt x="3484679" y="407855"/>
                </a:cubicBezTo>
                <a:lnTo>
                  <a:pt x="3491880" y="417343"/>
                </a:lnTo>
                <a:lnTo>
                  <a:pt x="3491880" y="2322598"/>
                </a:lnTo>
                <a:lnTo>
                  <a:pt x="3377139" y="2465770"/>
                </a:lnTo>
                <a:cubicBezTo>
                  <a:pt x="3048876" y="2826658"/>
                  <a:pt x="2578994" y="3089153"/>
                  <a:pt x="2145959" y="3339278"/>
                </a:cubicBezTo>
                <a:cubicBezTo>
                  <a:pt x="1562799" y="3674819"/>
                  <a:pt x="1080686" y="4041293"/>
                  <a:pt x="1003188" y="4470493"/>
                </a:cubicBezTo>
                <a:lnTo>
                  <a:pt x="2845578" y="4470493"/>
                </a:lnTo>
                <a:lnTo>
                  <a:pt x="2931211" y="3877604"/>
                </a:lnTo>
                <a:lnTo>
                  <a:pt x="3491880" y="3877604"/>
                </a:lnTo>
                <a:lnTo>
                  <a:pt x="3491880" y="5152297"/>
                </a:lnTo>
                <a:lnTo>
                  <a:pt x="0" y="5152297"/>
                </a:lnTo>
                <a:lnTo>
                  <a:pt x="0" y="4876063"/>
                </a:lnTo>
                <a:cubicBezTo>
                  <a:pt x="0" y="3853974"/>
                  <a:pt x="738583" y="3276982"/>
                  <a:pt x="1438203" y="2761857"/>
                </a:cubicBezTo>
                <a:cubicBezTo>
                  <a:pt x="2005949" y="2340390"/>
                  <a:pt x="2557853" y="1973916"/>
                  <a:pt x="2557853" y="1412391"/>
                </a:cubicBezTo>
                <a:cubicBezTo>
                  <a:pt x="2557853" y="944525"/>
                  <a:pt x="2324503" y="639916"/>
                  <a:pt x="1858232" y="639916"/>
                </a:cubicBezTo>
                <a:cubicBezTo>
                  <a:pt x="1360705" y="639916"/>
                  <a:pt x="1080686" y="912731"/>
                  <a:pt x="925263" y="1256005"/>
                </a:cubicBezTo>
                <a:lnTo>
                  <a:pt x="248764" y="1256005"/>
                </a:lnTo>
                <a:lnTo>
                  <a:pt x="248764" y="140688"/>
                </a:lnTo>
                <a:cubicBezTo>
                  <a:pt x="367365" y="97725"/>
                  <a:pt x="491292" y="57715"/>
                  <a:pt x="620069" y="21868"/>
                </a:cubicBezTo>
                <a:close/>
              </a:path>
            </a:pathLst>
          </a:custGeom>
          <a:solidFill>
            <a:srgbClr val="ECECEC"/>
          </a:solidFill>
          <a:ln w="39812" cap="flat">
            <a:noFill/>
            <a:prstDash val="solid"/>
            <a:miter/>
          </a:ln>
        </p:spPr>
        <p:txBody>
          <a:bodyPr rtlCol="0" anchor="ctr"/>
          <a:lstStyle/>
          <a:p>
            <a:endParaRPr lang="nl-NL" sz="2400"/>
          </a:p>
        </p:txBody>
      </p:sp>
      <p:sp>
        <p:nvSpPr>
          <p:cNvPr id="13" name="Title 1">
            <a:extLst>
              <a:ext uri="{FF2B5EF4-FFF2-40B4-BE49-F238E27FC236}">
                <a16:creationId xmlns:a16="http://schemas.microsoft.com/office/drawing/2014/main" xmlns="" id="{D41DB888-BAC0-4A0E-B191-8389ECDDF7C5}"/>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pic>
        <p:nvPicPr>
          <p:cNvPr id="9" name="Picture 8">
            <a:extLst>
              <a:ext uri="{FF2B5EF4-FFF2-40B4-BE49-F238E27FC236}">
                <a16:creationId xmlns:a16="http://schemas.microsoft.com/office/drawing/2014/main" xmlns="" id="{5A6B218D-4164-604B-86C7-0BCF98F694B7}"/>
              </a:ext>
            </a:extLst>
          </p:cNvPr>
          <p:cNvPicPr>
            <a:picLocks noChangeAspect="1"/>
          </p:cNvPicPr>
          <p:nvPr userDrawn="1"/>
        </p:nvPicPr>
        <p:blipFill>
          <a:blip r:embed="rId3"/>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403670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9F308D-89DD-AB36-C85D-94AA220EFB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EB9645E-CBBE-BB77-E107-149078AB7D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B0D858C-2544-7619-DE92-D4F059E92745}"/>
              </a:ext>
            </a:extLst>
          </p:cNvPr>
          <p:cNvSpPr>
            <a:spLocks noGrp="1"/>
          </p:cNvSpPr>
          <p:nvPr>
            <p:ph type="dt" sz="half" idx="10"/>
          </p:nvPr>
        </p:nvSpPr>
        <p:spPr/>
        <p:txBody>
          <a:bodyPr/>
          <a:lstStyle/>
          <a:p>
            <a:fld id="{B51B01F2-AC9F-4EF3-860A-96A34862F11F}" type="datetimeFigureOut">
              <a:rPr lang="en-IN" smtClean="0"/>
              <a:t>05-02-2025</a:t>
            </a:fld>
            <a:endParaRPr lang="en-IN"/>
          </a:p>
        </p:txBody>
      </p:sp>
      <p:sp>
        <p:nvSpPr>
          <p:cNvPr id="5" name="Footer Placeholder 4">
            <a:extLst>
              <a:ext uri="{FF2B5EF4-FFF2-40B4-BE49-F238E27FC236}">
                <a16:creationId xmlns:a16="http://schemas.microsoft.com/office/drawing/2014/main" xmlns="" id="{F958315A-4F2A-77F3-713E-6027B61000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69757FD-FF79-B021-F3D9-A2797D730E81}"/>
              </a:ext>
            </a:extLst>
          </p:cNvPr>
          <p:cNvSpPr>
            <a:spLocks noGrp="1"/>
          </p:cNvSpPr>
          <p:nvPr>
            <p:ph type="sldNum" sz="quarter" idx="12"/>
          </p:nvPr>
        </p:nvSpPr>
        <p:spPr/>
        <p:txBody>
          <a:bodyPr/>
          <a:lstStyle/>
          <a:p>
            <a:fld id="{0F19BFCC-94EF-4D53-B1B1-B48AB0134B01}" type="slidenum">
              <a:rPr lang="en-IN" smtClean="0"/>
              <a:t>‹#›</a:t>
            </a:fld>
            <a:endParaRPr lang="en-IN"/>
          </a:p>
        </p:txBody>
      </p:sp>
    </p:spTree>
    <p:extLst>
      <p:ext uri="{BB962C8B-B14F-4D97-AF65-F5344CB8AC3E}">
        <p14:creationId xmlns:p14="http://schemas.microsoft.com/office/powerpoint/2010/main" val="3833517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Number slide #3">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xmlns="" id="{19D802E6-A9F0-7C46-B7A0-E9D7445F56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xmlns="" id="{2AAB8AF6-C153-46C6-9576-9D80FCE5FDBC}"/>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2620" r="9931" b="10717"/>
          <a:stretch>
            <a:fillRect/>
          </a:stretch>
        </p:blipFill>
        <p:spPr>
          <a:xfrm>
            <a:off x="7365704" y="0"/>
            <a:ext cx="4826296" cy="6858000"/>
          </a:xfrm>
          <a:custGeom>
            <a:avLst/>
            <a:gdLst>
              <a:gd name="connsiteX0" fmla="*/ 0 w 3619722"/>
              <a:gd name="connsiteY0" fmla="*/ 0 h 5143500"/>
              <a:gd name="connsiteX1" fmla="*/ 3619722 w 3619722"/>
              <a:gd name="connsiteY1" fmla="*/ 0 h 5143500"/>
              <a:gd name="connsiteX2" fmla="*/ 3619722 w 3619722"/>
              <a:gd name="connsiteY2" fmla="*/ 5143500 h 5143500"/>
              <a:gd name="connsiteX3" fmla="*/ 0 w 3619722"/>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619722" h="5143500">
                <a:moveTo>
                  <a:pt x="0" y="0"/>
                </a:moveTo>
                <a:lnTo>
                  <a:pt x="3619722" y="0"/>
                </a:lnTo>
                <a:lnTo>
                  <a:pt x="3619722" y="5143500"/>
                </a:lnTo>
                <a:lnTo>
                  <a:pt x="0" y="5143500"/>
                </a:lnTo>
                <a:close/>
              </a:path>
            </a:pathLst>
          </a:custGeom>
        </p:spPr>
      </p:pic>
      <p:sp>
        <p:nvSpPr>
          <p:cNvPr id="10" name="Title 1">
            <a:extLst>
              <a:ext uri="{FF2B5EF4-FFF2-40B4-BE49-F238E27FC236}">
                <a16:creationId xmlns:a16="http://schemas.microsoft.com/office/drawing/2014/main" xmlns="" id="{979E06BF-DA37-4CB2-B317-AA69899CFCA4}"/>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pic>
        <p:nvPicPr>
          <p:cNvPr id="9" name="Picture 8">
            <a:extLst>
              <a:ext uri="{FF2B5EF4-FFF2-40B4-BE49-F238E27FC236}">
                <a16:creationId xmlns:a16="http://schemas.microsoft.com/office/drawing/2014/main" xmlns="" id="{978D2C1B-D848-A947-A3D3-D8586E5982EC}"/>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3720368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umber slide #4">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xmlns="" id="{4E36BED2-90E2-504E-8E80-FE3AF6A124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xmlns="" id="{DB8A9580-5691-46BC-8EFB-05274DFBBD9F}"/>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6073" r="2912" b="2912"/>
          <a:stretch>
            <a:fillRect/>
          </a:stretch>
        </p:blipFill>
        <p:spPr>
          <a:xfrm>
            <a:off x="6768075" y="0"/>
            <a:ext cx="5423925" cy="6858000"/>
          </a:xfrm>
          <a:custGeom>
            <a:avLst/>
            <a:gdLst>
              <a:gd name="connsiteX0" fmla="*/ 0 w 4067944"/>
              <a:gd name="connsiteY0" fmla="*/ 0 h 5143500"/>
              <a:gd name="connsiteX1" fmla="*/ 4067944 w 4067944"/>
              <a:gd name="connsiteY1" fmla="*/ 0 h 5143500"/>
              <a:gd name="connsiteX2" fmla="*/ 4067944 w 4067944"/>
              <a:gd name="connsiteY2" fmla="*/ 1563638 h 5143500"/>
              <a:gd name="connsiteX3" fmla="*/ 4067944 w 4067944"/>
              <a:gd name="connsiteY3" fmla="*/ 5143500 h 5143500"/>
              <a:gd name="connsiteX4" fmla="*/ 1368152 w 4067944"/>
              <a:gd name="connsiteY4" fmla="*/ 5143500 h 5143500"/>
              <a:gd name="connsiteX5" fmla="*/ 0 w 4067944"/>
              <a:gd name="connsiteY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7944" h="5143500">
                <a:moveTo>
                  <a:pt x="0" y="0"/>
                </a:moveTo>
                <a:lnTo>
                  <a:pt x="4067944" y="0"/>
                </a:lnTo>
                <a:lnTo>
                  <a:pt x="4067944" y="1563638"/>
                </a:lnTo>
                <a:lnTo>
                  <a:pt x="4067944" y="5143500"/>
                </a:lnTo>
                <a:lnTo>
                  <a:pt x="1368152" y="5143500"/>
                </a:lnTo>
                <a:lnTo>
                  <a:pt x="0" y="5143500"/>
                </a:lnTo>
                <a:close/>
              </a:path>
            </a:pathLst>
          </a:custGeom>
        </p:spPr>
      </p:pic>
      <p:sp>
        <p:nvSpPr>
          <p:cNvPr id="12" name="Title 1">
            <a:extLst>
              <a:ext uri="{FF2B5EF4-FFF2-40B4-BE49-F238E27FC236}">
                <a16:creationId xmlns:a16="http://schemas.microsoft.com/office/drawing/2014/main" xmlns="" id="{09CA2755-427E-4107-8A88-2E4002A509B1}"/>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pic>
        <p:nvPicPr>
          <p:cNvPr id="9" name="Picture 8">
            <a:extLst>
              <a:ext uri="{FF2B5EF4-FFF2-40B4-BE49-F238E27FC236}">
                <a16:creationId xmlns:a16="http://schemas.microsoft.com/office/drawing/2014/main" xmlns="" id="{5E8CA90C-D0B6-9D4F-AD34-609DFCE7DDBE}"/>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38373505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Number slide #5">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xmlns="" id="{BE415C61-738B-4D42-9220-AA7A2B5CF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Graphic 14">
            <a:extLst>
              <a:ext uri="{FF2B5EF4-FFF2-40B4-BE49-F238E27FC236}">
                <a16:creationId xmlns:a16="http://schemas.microsoft.com/office/drawing/2014/main" xmlns="" id="{4294D2EC-B852-4C76-B594-22C14AC69181}"/>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r="5725" b="10056"/>
          <a:stretch>
            <a:fillRect/>
          </a:stretch>
        </p:blipFill>
        <p:spPr>
          <a:xfrm>
            <a:off x="7344139" y="0"/>
            <a:ext cx="4847861" cy="6858000"/>
          </a:xfrm>
          <a:custGeom>
            <a:avLst/>
            <a:gdLst>
              <a:gd name="connsiteX0" fmla="*/ 0 w 3635896"/>
              <a:gd name="connsiteY0" fmla="*/ 0 h 5143500"/>
              <a:gd name="connsiteX1" fmla="*/ 3635896 w 3635896"/>
              <a:gd name="connsiteY1" fmla="*/ 0 h 5143500"/>
              <a:gd name="connsiteX2" fmla="*/ 3635896 w 3635896"/>
              <a:gd name="connsiteY2" fmla="*/ 5143500 h 5143500"/>
              <a:gd name="connsiteX3" fmla="*/ 0 w 363589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635896" h="5143500">
                <a:moveTo>
                  <a:pt x="0" y="0"/>
                </a:moveTo>
                <a:lnTo>
                  <a:pt x="3635896" y="0"/>
                </a:lnTo>
                <a:lnTo>
                  <a:pt x="3635896" y="5143500"/>
                </a:lnTo>
                <a:lnTo>
                  <a:pt x="0" y="5143500"/>
                </a:lnTo>
                <a:close/>
              </a:path>
            </a:pathLst>
          </a:custGeom>
        </p:spPr>
      </p:pic>
      <p:sp>
        <p:nvSpPr>
          <p:cNvPr id="5" name="Title 1">
            <a:extLst>
              <a:ext uri="{FF2B5EF4-FFF2-40B4-BE49-F238E27FC236}">
                <a16:creationId xmlns:a16="http://schemas.microsoft.com/office/drawing/2014/main" xmlns="" id="{2BF20183-58EF-4DBD-A9AC-14890CFB9EE5}"/>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pic>
        <p:nvPicPr>
          <p:cNvPr id="9" name="Picture 8">
            <a:extLst>
              <a:ext uri="{FF2B5EF4-FFF2-40B4-BE49-F238E27FC236}">
                <a16:creationId xmlns:a16="http://schemas.microsoft.com/office/drawing/2014/main" xmlns="" id="{C700B362-A3A1-4F4E-9886-14819594985D}"/>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11291874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umber slide #6">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xmlns="" id="{62B8510F-6588-EF48-B50F-F01FF12A41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Graphic 13">
            <a:extLst>
              <a:ext uri="{FF2B5EF4-FFF2-40B4-BE49-F238E27FC236}">
                <a16:creationId xmlns:a16="http://schemas.microsoft.com/office/drawing/2014/main" xmlns="" id="{62CBCA18-8B05-4AB4-8B1E-42E28E44EFD9}"/>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r="14878" b="5824"/>
          <a:stretch>
            <a:fillRect/>
          </a:stretch>
        </p:blipFill>
        <p:spPr>
          <a:xfrm>
            <a:off x="7519170" y="3"/>
            <a:ext cx="4672831" cy="6857999"/>
          </a:xfrm>
          <a:custGeom>
            <a:avLst/>
            <a:gdLst>
              <a:gd name="connsiteX0" fmla="*/ 0 w 3504623"/>
              <a:gd name="connsiteY0" fmla="*/ 0 h 5143499"/>
              <a:gd name="connsiteX1" fmla="*/ 3504623 w 3504623"/>
              <a:gd name="connsiteY1" fmla="*/ 0 h 5143499"/>
              <a:gd name="connsiteX2" fmla="*/ 3504623 w 3504623"/>
              <a:gd name="connsiteY2" fmla="*/ 5143499 h 5143499"/>
              <a:gd name="connsiteX3" fmla="*/ 0 w 3504623"/>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3504623" h="5143499">
                <a:moveTo>
                  <a:pt x="0" y="0"/>
                </a:moveTo>
                <a:lnTo>
                  <a:pt x="3504623" y="0"/>
                </a:lnTo>
                <a:lnTo>
                  <a:pt x="3504623" y="5143499"/>
                </a:lnTo>
                <a:lnTo>
                  <a:pt x="0" y="5143499"/>
                </a:lnTo>
                <a:close/>
              </a:path>
            </a:pathLst>
          </a:custGeom>
        </p:spPr>
      </p:pic>
      <p:sp>
        <p:nvSpPr>
          <p:cNvPr id="5" name="Title 1">
            <a:extLst>
              <a:ext uri="{FF2B5EF4-FFF2-40B4-BE49-F238E27FC236}">
                <a16:creationId xmlns:a16="http://schemas.microsoft.com/office/drawing/2014/main" xmlns="" id="{7275DD8E-E1FB-4906-B885-8EC3F61F21AF}"/>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pic>
        <p:nvPicPr>
          <p:cNvPr id="9" name="Picture 8">
            <a:extLst>
              <a:ext uri="{FF2B5EF4-FFF2-40B4-BE49-F238E27FC236}">
                <a16:creationId xmlns:a16="http://schemas.microsoft.com/office/drawing/2014/main" xmlns="" id="{647BD9AA-CA32-464B-BAB0-568DC12B68FE}"/>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2065097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Number slide #7">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xmlns="" id="{B40C40E2-FC35-A54F-8D6A-1BE93499A8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aphic 5">
            <a:extLst>
              <a:ext uri="{FF2B5EF4-FFF2-40B4-BE49-F238E27FC236}">
                <a16:creationId xmlns:a16="http://schemas.microsoft.com/office/drawing/2014/main" xmlns="" id="{086AA340-49DF-4790-8E71-B5EAF31DC1CD}"/>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2744" r="2791" b="6486"/>
          <a:stretch>
            <a:fillRect/>
          </a:stretch>
        </p:blipFill>
        <p:spPr>
          <a:xfrm>
            <a:off x="7152117" y="1"/>
            <a:ext cx="5039883" cy="6869729"/>
          </a:xfrm>
          <a:custGeom>
            <a:avLst/>
            <a:gdLst>
              <a:gd name="connsiteX0" fmla="*/ 0 w 3779912"/>
              <a:gd name="connsiteY0" fmla="*/ 0 h 5152297"/>
              <a:gd name="connsiteX1" fmla="*/ 3779912 w 3779912"/>
              <a:gd name="connsiteY1" fmla="*/ 0 h 5152297"/>
              <a:gd name="connsiteX2" fmla="*/ 3779912 w 3779912"/>
              <a:gd name="connsiteY2" fmla="*/ 4668778 h 5152297"/>
              <a:gd name="connsiteX3" fmla="*/ 3779912 w 3779912"/>
              <a:gd name="connsiteY3" fmla="*/ 5152297 h 5152297"/>
              <a:gd name="connsiteX4" fmla="*/ 0 w 3779912"/>
              <a:gd name="connsiteY4" fmla="*/ 5152297 h 5152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912" h="5152297">
                <a:moveTo>
                  <a:pt x="0" y="0"/>
                </a:moveTo>
                <a:lnTo>
                  <a:pt x="3779912" y="0"/>
                </a:lnTo>
                <a:lnTo>
                  <a:pt x="3779912" y="4668778"/>
                </a:lnTo>
                <a:lnTo>
                  <a:pt x="3779912" y="5152297"/>
                </a:lnTo>
                <a:lnTo>
                  <a:pt x="0" y="5152297"/>
                </a:lnTo>
                <a:close/>
              </a:path>
            </a:pathLst>
          </a:custGeom>
        </p:spPr>
      </p:pic>
      <p:sp>
        <p:nvSpPr>
          <p:cNvPr id="8" name="Title 1">
            <a:extLst>
              <a:ext uri="{FF2B5EF4-FFF2-40B4-BE49-F238E27FC236}">
                <a16:creationId xmlns:a16="http://schemas.microsoft.com/office/drawing/2014/main" xmlns="" id="{6838F385-C9D7-410B-A3C3-8A18E4BD7658}"/>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pic>
        <p:nvPicPr>
          <p:cNvPr id="11" name="Picture 10">
            <a:extLst>
              <a:ext uri="{FF2B5EF4-FFF2-40B4-BE49-F238E27FC236}">
                <a16:creationId xmlns:a16="http://schemas.microsoft.com/office/drawing/2014/main" xmlns="" id="{A94C19E1-2171-1A43-9CE4-594AB90B73D4}"/>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7451745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Number slide #8">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xmlns="" id="{6A595848-E40D-EB42-97B7-1E28D0E507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aphic 5">
            <a:extLst>
              <a:ext uri="{FF2B5EF4-FFF2-40B4-BE49-F238E27FC236}">
                <a16:creationId xmlns:a16="http://schemas.microsoft.com/office/drawing/2014/main" xmlns="" id="{CA41F4C8-A036-4CA3-A691-8DF4CDA4AF81}"/>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2968" r="14199" b="4267"/>
          <a:stretch>
            <a:fillRect/>
          </a:stretch>
        </p:blipFill>
        <p:spPr>
          <a:xfrm>
            <a:off x="7361496" y="0"/>
            <a:ext cx="4830505" cy="6858000"/>
          </a:xfrm>
          <a:custGeom>
            <a:avLst/>
            <a:gdLst>
              <a:gd name="connsiteX0" fmla="*/ 0 w 3622879"/>
              <a:gd name="connsiteY0" fmla="*/ 0 h 5143500"/>
              <a:gd name="connsiteX1" fmla="*/ 3622879 w 3622879"/>
              <a:gd name="connsiteY1" fmla="*/ 0 h 5143500"/>
              <a:gd name="connsiteX2" fmla="*/ 3622879 w 3622879"/>
              <a:gd name="connsiteY2" fmla="*/ 5143500 h 5143500"/>
              <a:gd name="connsiteX3" fmla="*/ 491039 w 3622879"/>
              <a:gd name="connsiteY3" fmla="*/ 5143500 h 5143500"/>
              <a:gd name="connsiteX4" fmla="*/ 0 w 3622879"/>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2879" h="5143500">
                <a:moveTo>
                  <a:pt x="0" y="0"/>
                </a:moveTo>
                <a:lnTo>
                  <a:pt x="3622879" y="0"/>
                </a:lnTo>
                <a:lnTo>
                  <a:pt x="3622879" y="5143500"/>
                </a:lnTo>
                <a:lnTo>
                  <a:pt x="491039" y="5143500"/>
                </a:lnTo>
                <a:lnTo>
                  <a:pt x="0" y="5143500"/>
                </a:lnTo>
                <a:close/>
              </a:path>
            </a:pathLst>
          </a:custGeom>
        </p:spPr>
      </p:pic>
      <p:sp>
        <p:nvSpPr>
          <p:cNvPr id="8" name="Title 1">
            <a:extLst>
              <a:ext uri="{FF2B5EF4-FFF2-40B4-BE49-F238E27FC236}">
                <a16:creationId xmlns:a16="http://schemas.microsoft.com/office/drawing/2014/main" xmlns="" id="{BEB73E4C-0E69-4B10-8B32-26F47DCB11F6}"/>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pic>
        <p:nvPicPr>
          <p:cNvPr id="11" name="Picture 10">
            <a:extLst>
              <a:ext uri="{FF2B5EF4-FFF2-40B4-BE49-F238E27FC236}">
                <a16:creationId xmlns:a16="http://schemas.microsoft.com/office/drawing/2014/main" xmlns="" id="{0D539055-14F7-244C-9F15-E1669FA8BEB4}"/>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3731780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Number slide #9">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xmlns="" id="{CF91DCF2-AF74-FC46-8FBB-B285A978C0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aphic 5">
            <a:extLst>
              <a:ext uri="{FF2B5EF4-FFF2-40B4-BE49-F238E27FC236}">
                <a16:creationId xmlns:a16="http://schemas.microsoft.com/office/drawing/2014/main" xmlns="" id="{206B4D2B-4882-4AEF-9FB0-B550016C38BC}"/>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367" r="11029" b="4367"/>
          <a:stretch>
            <a:fillRect/>
          </a:stretch>
        </p:blipFill>
        <p:spPr>
          <a:xfrm>
            <a:off x="7152117" y="0"/>
            <a:ext cx="5039883" cy="6858000"/>
          </a:xfrm>
          <a:custGeom>
            <a:avLst/>
            <a:gdLst>
              <a:gd name="connsiteX0" fmla="*/ 0 w 3779912"/>
              <a:gd name="connsiteY0" fmla="*/ 0 h 5143500"/>
              <a:gd name="connsiteX1" fmla="*/ 3779912 w 3779912"/>
              <a:gd name="connsiteY1" fmla="*/ 0 h 5143500"/>
              <a:gd name="connsiteX2" fmla="*/ 3779912 w 3779912"/>
              <a:gd name="connsiteY2" fmla="*/ 5143500 h 5143500"/>
              <a:gd name="connsiteX3" fmla="*/ 0 w 3779912"/>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779912" h="5143500">
                <a:moveTo>
                  <a:pt x="0" y="0"/>
                </a:moveTo>
                <a:lnTo>
                  <a:pt x="3779912" y="0"/>
                </a:lnTo>
                <a:lnTo>
                  <a:pt x="3779912" y="5143500"/>
                </a:lnTo>
                <a:lnTo>
                  <a:pt x="0" y="5143500"/>
                </a:lnTo>
                <a:close/>
              </a:path>
            </a:pathLst>
          </a:custGeom>
        </p:spPr>
      </p:pic>
      <p:sp>
        <p:nvSpPr>
          <p:cNvPr id="8" name="Title 1">
            <a:extLst>
              <a:ext uri="{FF2B5EF4-FFF2-40B4-BE49-F238E27FC236}">
                <a16:creationId xmlns:a16="http://schemas.microsoft.com/office/drawing/2014/main" xmlns="" id="{2E5DE3ED-43A9-4D11-95B0-652A70645359}"/>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pic>
        <p:nvPicPr>
          <p:cNvPr id="9" name="Picture 8">
            <a:extLst>
              <a:ext uri="{FF2B5EF4-FFF2-40B4-BE49-F238E27FC236}">
                <a16:creationId xmlns:a16="http://schemas.microsoft.com/office/drawing/2014/main" xmlns="" id="{D263B068-4C35-0846-AE57-C68D95050ABE}"/>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35665834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umber slide #10">
    <p:spTree>
      <p:nvGrpSpPr>
        <p:cNvPr id="1" name=""/>
        <p:cNvGrpSpPr/>
        <p:nvPr/>
      </p:nvGrpSpPr>
      <p:grpSpPr>
        <a:xfrm>
          <a:off x="0" y="0"/>
          <a:ext cx="0" cy="0"/>
          <a:chOff x="0" y="0"/>
          <a:chExt cx="0" cy="0"/>
        </a:xfrm>
      </p:grpSpPr>
      <p:pic>
        <p:nvPicPr>
          <p:cNvPr id="9" name="Picture 8" descr="A picture containing logo&#10;&#10;Description automatically generated">
            <a:extLst>
              <a:ext uri="{FF2B5EF4-FFF2-40B4-BE49-F238E27FC236}">
                <a16:creationId xmlns:a16="http://schemas.microsoft.com/office/drawing/2014/main" xmlns="" id="{3E511AC1-0AE2-044A-90DF-566D7C8F37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xmlns="" id="{887BABAB-B35B-47C3-BDA5-6A352D0A34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44154" y="6392292"/>
            <a:ext cx="833125" cy="272499"/>
          </a:xfrm>
          <a:prstGeom prst="rect">
            <a:avLst/>
          </a:prstGeom>
        </p:spPr>
      </p:pic>
      <p:sp>
        <p:nvSpPr>
          <p:cNvPr id="5" name="Title 1">
            <a:extLst>
              <a:ext uri="{FF2B5EF4-FFF2-40B4-BE49-F238E27FC236}">
                <a16:creationId xmlns:a16="http://schemas.microsoft.com/office/drawing/2014/main" xmlns="" id="{0C13AE07-F2C1-47AE-9163-78F45399190B}"/>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pic>
        <p:nvPicPr>
          <p:cNvPr id="15" name="Graphic 14">
            <a:extLst>
              <a:ext uri="{FF2B5EF4-FFF2-40B4-BE49-F238E27FC236}">
                <a16:creationId xmlns:a16="http://schemas.microsoft.com/office/drawing/2014/main" xmlns="" id="{6EE0AF44-C4A0-47B1-ADD3-E64F0139E698}"/>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t="1530" r="6836" b="4323"/>
          <a:stretch>
            <a:fillRect/>
          </a:stretch>
        </p:blipFill>
        <p:spPr>
          <a:xfrm>
            <a:off x="2831637" y="-11728"/>
            <a:ext cx="9360363" cy="6869728"/>
          </a:xfrm>
          <a:custGeom>
            <a:avLst/>
            <a:gdLst>
              <a:gd name="connsiteX0" fmla="*/ 0 w 7020272"/>
              <a:gd name="connsiteY0" fmla="*/ 0 h 5152296"/>
              <a:gd name="connsiteX1" fmla="*/ 7020272 w 7020272"/>
              <a:gd name="connsiteY1" fmla="*/ 0 h 5152296"/>
              <a:gd name="connsiteX2" fmla="*/ 7020272 w 7020272"/>
              <a:gd name="connsiteY2" fmla="*/ 5152296 h 5152296"/>
              <a:gd name="connsiteX3" fmla="*/ 0 w 7020272"/>
              <a:gd name="connsiteY3" fmla="*/ 5152296 h 5152296"/>
            </a:gdLst>
            <a:ahLst/>
            <a:cxnLst>
              <a:cxn ang="0">
                <a:pos x="connsiteX0" y="connsiteY0"/>
              </a:cxn>
              <a:cxn ang="0">
                <a:pos x="connsiteX1" y="connsiteY1"/>
              </a:cxn>
              <a:cxn ang="0">
                <a:pos x="connsiteX2" y="connsiteY2"/>
              </a:cxn>
              <a:cxn ang="0">
                <a:pos x="connsiteX3" y="connsiteY3"/>
              </a:cxn>
            </a:cxnLst>
            <a:rect l="l" t="t" r="r" b="b"/>
            <a:pathLst>
              <a:path w="7020272" h="5152296">
                <a:moveTo>
                  <a:pt x="0" y="0"/>
                </a:moveTo>
                <a:lnTo>
                  <a:pt x="7020272" y="0"/>
                </a:lnTo>
                <a:lnTo>
                  <a:pt x="7020272" y="5152296"/>
                </a:lnTo>
                <a:lnTo>
                  <a:pt x="0" y="5152296"/>
                </a:lnTo>
                <a:close/>
              </a:path>
            </a:pathLst>
          </a:custGeom>
        </p:spPr>
      </p:pic>
      <p:pic>
        <p:nvPicPr>
          <p:cNvPr id="8" name="Picture 7">
            <a:extLst>
              <a:ext uri="{FF2B5EF4-FFF2-40B4-BE49-F238E27FC236}">
                <a16:creationId xmlns:a16="http://schemas.microsoft.com/office/drawing/2014/main" xmlns="" id="{2F055EDE-46AB-E241-ACDF-7B25942FEC98}"/>
              </a:ext>
            </a:extLst>
          </p:cNvPr>
          <p:cNvPicPr>
            <a:picLocks noChangeAspect="1"/>
          </p:cNvPicPr>
          <p:nvPr userDrawn="1"/>
        </p:nvPicPr>
        <p:blipFill>
          <a:blip r:embed="rId6"/>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2518550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Number slide #11">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xmlns="" id="{86413664-8F19-2F46-A63C-FEF8213060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reeform: Shape 14">
            <a:extLst>
              <a:ext uri="{FF2B5EF4-FFF2-40B4-BE49-F238E27FC236}">
                <a16:creationId xmlns:a16="http://schemas.microsoft.com/office/drawing/2014/main" xmlns="" id="{C707EE00-9983-4961-B028-D305F18B7EC0}"/>
              </a:ext>
            </a:extLst>
          </p:cNvPr>
          <p:cNvSpPr/>
          <p:nvPr userDrawn="1"/>
        </p:nvSpPr>
        <p:spPr>
          <a:xfrm>
            <a:off x="8976320" y="0"/>
            <a:ext cx="3215680" cy="6858000"/>
          </a:xfrm>
          <a:custGeom>
            <a:avLst/>
            <a:gdLst>
              <a:gd name="connsiteX0" fmla="*/ 1184984 w 2411760"/>
              <a:gd name="connsiteY0" fmla="*/ 0 h 5152297"/>
              <a:gd name="connsiteX1" fmla="*/ 1982482 w 2411760"/>
              <a:gd name="connsiteY1" fmla="*/ 0 h 5152297"/>
              <a:gd name="connsiteX2" fmla="*/ 1982482 w 2411760"/>
              <a:gd name="connsiteY2" fmla="*/ 4451020 h 5152297"/>
              <a:gd name="connsiteX3" fmla="*/ 2195197 w 2411760"/>
              <a:gd name="connsiteY3" fmla="*/ 4686414 h 5152297"/>
              <a:gd name="connsiteX4" fmla="*/ 2411760 w 2411760"/>
              <a:gd name="connsiteY4" fmla="*/ 4686414 h 5152297"/>
              <a:gd name="connsiteX5" fmla="*/ 2411760 w 2411760"/>
              <a:gd name="connsiteY5" fmla="*/ 5152297 h 5152297"/>
              <a:gd name="connsiteX6" fmla="*/ 0 w 2411760"/>
              <a:gd name="connsiteY6" fmla="*/ 5152297 h 5152297"/>
              <a:gd name="connsiteX7" fmla="*/ 0 w 2411760"/>
              <a:gd name="connsiteY7" fmla="*/ 4686565 h 5152297"/>
              <a:gd name="connsiteX8" fmla="*/ 577223 w 2411760"/>
              <a:gd name="connsiteY8" fmla="*/ 4686565 h 5152297"/>
              <a:gd name="connsiteX9" fmla="*/ 789939 w 2411760"/>
              <a:gd name="connsiteY9" fmla="*/ 4451171 h 5152297"/>
              <a:gd name="connsiteX10" fmla="*/ 789939 w 2411760"/>
              <a:gd name="connsiteY10" fmla="*/ 1108937 h 5152297"/>
              <a:gd name="connsiteX11" fmla="*/ 265783 w 2411760"/>
              <a:gd name="connsiteY11" fmla="*/ 1344483 h 5152297"/>
              <a:gd name="connsiteX12" fmla="*/ 0 w 2411760"/>
              <a:gd name="connsiteY12" fmla="*/ 1344483 h 5152297"/>
              <a:gd name="connsiteX13" fmla="*/ 0 w 2411760"/>
              <a:gd name="connsiteY13" fmla="*/ 714044 h 515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1760" h="5152297">
                <a:moveTo>
                  <a:pt x="1184984" y="0"/>
                </a:moveTo>
                <a:lnTo>
                  <a:pt x="1982482" y="0"/>
                </a:lnTo>
                <a:lnTo>
                  <a:pt x="1982482" y="4451020"/>
                </a:lnTo>
                <a:cubicBezTo>
                  <a:pt x="1982482" y="4549743"/>
                  <a:pt x="2081204" y="4686414"/>
                  <a:pt x="2195197" y="4686414"/>
                </a:cubicBezTo>
                <a:lnTo>
                  <a:pt x="2411760" y="4686414"/>
                </a:lnTo>
                <a:lnTo>
                  <a:pt x="2411760" y="5152297"/>
                </a:lnTo>
                <a:lnTo>
                  <a:pt x="0" y="5152297"/>
                </a:lnTo>
                <a:lnTo>
                  <a:pt x="0" y="4686565"/>
                </a:lnTo>
                <a:lnTo>
                  <a:pt x="577223" y="4686565"/>
                </a:lnTo>
                <a:cubicBezTo>
                  <a:pt x="683504" y="4686565"/>
                  <a:pt x="789939" y="4549895"/>
                  <a:pt x="789939" y="4451171"/>
                </a:cubicBezTo>
                <a:lnTo>
                  <a:pt x="789939" y="1108937"/>
                </a:lnTo>
                <a:lnTo>
                  <a:pt x="265783" y="1344483"/>
                </a:lnTo>
                <a:lnTo>
                  <a:pt x="0" y="1344483"/>
                </a:lnTo>
                <a:lnTo>
                  <a:pt x="0" y="714044"/>
                </a:lnTo>
                <a:close/>
              </a:path>
            </a:pathLst>
          </a:custGeom>
          <a:solidFill>
            <a:srgbClr val="ECECEC"/>
          </a:solidFill>
          <a:ln w="14583" cap="flat">
            <a:noFill/>
            <a:prstDash val="solid"/>
            <a:miter/>
          </a:ln>
        </p:spPr>
        <p:txBody>
          <a:bodyPr wrap="square" rtlCol="0" anchor="ctr">
            <a:noAutofit/>
          </a:bodyPr>
          <a:lstStyle/>
          <a:p>
            <a:endParaRPr lang="x-none" sz="2400"/>
          </a:p>
        </p:txBody>
      </p:sp>
      <p:sp>
        <p:nvSpPr>
          <p:cNvPr id="6" name="Title 1">
            <a:extLst>
              <a:ext uri="{FF2B5EF4-FFF2-40B4-BE49-F238E27FC236}">
                <a16:creationId xmlns:a16="http://schemas.microsoft.com/office/drawing/2014/main" xmlns="" id="{32EDAFFC-8561-4880-A91E-BE427B908C11}"/>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sp>
        <p:nvSpPr>
          <p:cNvPr id="9" name="Freeform: Shape 8">
            <a:extLst>
              <a:ext uri="{FF2B5EF4-FFF2-40B4-BE49-F238E27FC236}">
                <a16:creationId xmlns:a16="http://schemas.microsoft.com/office/drawing/2014/main" xmlns="" id="{A6B1955B-73B7-409F-814B-2BCB8ACF1DCA}"/>
              </a:ext>
            </a:extLst>
          </p:cNvPr>
          <p:cNvSpPr/>
          <p:nvPr userDrawn="1"/>
        </p:nvSpPr>
        <p:spPr>
          <a:xfrm>
            <a:off x="5519936" y="0"/>
            <a:ext cx="3215680" cy="6858000"/>
          </a:xfrm>
          <a:custGeom>
            <a:avLst/>
            <a:gdLst>
              <a:gd name="connsiteX0" fmla="*/ 1184984 w 2411760"/>
              <a:gd name="connsiteY0" fmla="*/ 0 h 5152297"/>
              <a:gd name="connsiteX1" fmla="*/ 1982482 w 2411760"/>
              <a:gd name="connsiteY1" fmla="*/ 0 h 5152297"/>
              <a:gd name="connsiteX2" fmla="*/ 1982482 w 2411760"/>
              <a:gd name="connsiteY2" fmla="*/ 4451020 h 5152297"/>
              <a:gd name="connsiteX3" fmla="*/ 2195197 w 2411760"/>
              <a:gd name="connsiteY3" fmla="*/ 4686414 h 5152297"/>
              <a:gd name="connsiteX4" fmla="*/ 2411760 w 2411760"/>
              <a:gd name="connsiteY4" fmla="*/ 4686414 h 5152297"/>
              <a:gd name="connsiteX5" fmla="*/ 2411760 w 2411760"/>
              <a:gd name="connsiteY5" fmla="*/ 5152297 h 5152297"/>
              <a:gd name="connsiteX6" fmla="*/ 0 w 2411760"/>
              <a:gd name="connsiteY6" fmla="*/ 5152297 h 5152297"/>
              <a:gd name="connsiteX7" fmla="*/ 0 w 2411760"/>
              <a:gd name="connsiteY7" fmla="*/ 4686565 h 5152297"/>
              <a:gd name="connsiteX8" fmla="*/ 577223 w 2411760"/>
              <a:gd name="connsiteY8" fmla="*/ 4686565 h 5152297"/>
              <a:gd name="connsiteX9" fmla="*/ 789939 w 2411760"/>
              <a:gd name="connsiteY9" fmla="*/ 4451171 h 5152297"/>
              <a:gd name="connsiteX10" fmla="*/ 789939 w 2411760"/>
              <a:gd name="connsiteY10" fmla="*/ 1108937 h 5152297"/>
              <a:gd name="connsiteX11" fmla="*/ 265783 w 2411760"/>
              <a:gd name="connsiteY11" fmla="*/ 1344483 h 5152297"/>
              <a:gd name="connsiteX12" fmla="*/ 0 w 2411760"/>
              <a:gd name="connsiteY12" fmla="*/ 1344483 h 5152297"/>
              <a:gd name="connsiteX13" fmla="*/ 0 w 2411760"/>
              <a:gd name="connsiteY13" fmla="*/ 714044 h 515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1760" h="5152297">
                <a:moveTo>
                  <a:pt x="1184984" y="0"/>
                </a:moveTo>
                <a:lnTo>
                  <a:pt x="1982482" y="0"/>
                </a:lnTo>
                <a:lnTo>
                  <a:pt x="1982482" y="4451020"/>
                </a:lnTo>
                <a:cubicBezTo>
                  <a:pt x="1982482" y="4549743"/>
                  <a:pt x="2081204" y="4686414"/>
                  <a:pt x="2195197" y="4686414"/>
                </a:cubicBezTo>
                <a:lnTo>
                  <a:pt x="2411760" y="4686414"/>
                </a:lnTo>
                <a:lnTo>
                  <a:pt x="2411760" y="5152297"/>
                </a:lnTo>
                <a:lnTo>
                  <a:pt x="0" y="5152297"/>
                </a:lnTo>
                <a:lnTo>
                  <a:pt x="0" y="4686565"/>
                </a:lnTo>
                <a:lnTo>
                  <a:pt x="577223" y="4686565"/>
                </a:lnTo>
                <a:cubicBezTo>
                  <a:pt x="683504" y="4686565"/>
                  <a:pt x="789939" y="4549895"/>
                  <a:pt x="789939" y="4451171"/>
                </a:cubicBezTo>
                <a:lnTo>
                  <a:pt x="789939" y="1108937"/>
                </a:lnTo>
                <a:lnTo>
                  <a:pt x="265783" y="1344483"/>
                </a:lnTo>
                <a:lnTo>
                  <a:pt x="0" y="1344483"/>
                </a:lnTo>
                <a:lnTo>
                  <a:pt x="0" y="714044"/>
                </a:lnTo>
                <a:close/>
              </a:path>
            </a:pathLst>
          </a:custGeom>
          <a:solidFill>
            <a:srgbClr val="ECECEC"/>
          </a:solidFill>
          <a:ln w="14583" cap="flat">
            <a:noFill/>
            <a:prstDash val="solid"/>
            <a:miter/>
          </a:ln>
        </p:spPr>
        <p:txBody>
          <a:bodyPr wrap="square" rtlCol="0" anchor="ctr">
            <a:noAutofit/>
          </a:bodyPr>
          <a:lstStyle/>
          <a:p>
            <a:endParaRPr lang="x-none" sz="2400"/>
          </a:p>
        </p:txBody>
      </p:sp>
      <p:pic>
        <p:nvPicPr>
          <p:cNvPr id="10" name="Picture 9">
            <a:extLst>
              <a:ext uri="{FF2B5EF4-FFF2-40B4-BE49-F238E27FC236}">
                <a16:creationId xmlns:a16="http://schemas.microsoft.com/office/drawing/2014/main" xmlns="" id="{66B06675-79F5-B348-B60E-17DF92DE28DD}"/>
              </a:ext>
            </a:extLst>
          </p:cNvPr>
          <p:cNvPicPr>
            <a:picLocks noChangeAspect="1"/>
          </p:cNvPicPr>
          <p:nvPr userDrawn="1"/>
        </p:nvPicPr>
        <p:blipFill>
          <a:blip r:embed="rId3"/>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1171512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Number slide #12">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xmlns="" id="{38284ACF-E39E-9047-8CB1-06F638F5E1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Freeform: Shape 9">
            <a:extLst>
              <a:ext uri="{FF2B5EF4-FFF2-40B4-BE49-F238E27FC236}">
                <a16:creationId xmlns:a16="http://schemas.microsoft.com/office/drawing/2014/main" xmlns="" id="{6055B0DD-3C1A-4F98-B115-7B509C7AC658}"/>
              </a:ext>
            </a:extLst>
          </p:cNvPr>
          <p:cNvSpPr/>
          <p:nvPr userDrawn="1"/>
        </p:nvSpPr>
        <p:spPr>
          <a:xfrm>
            <a:off x="7536160" y="0"/>
            <a:ext cx="4655840" cy="6858003"/>
          </a:xfrm>
          <a:custGeom>
            <a:avLst/>
            <a:gdLst>
              <a:gd name="connsiteX0" fmla="*/ 713371 w 3491880"/>
              <a:gd name="connsiteY0" fmla="*/ 0 h 5152297"/>
              <a:gd name="connsiteX1" fmla="*/ 2875909 w 3491880"/>
              <a:gd name="connsiteY1" fmla="*/ 0 h 5152297"/>
              <a:gd name="connsiteX2" fmla="*/ 3015848 w 3491880"/>
              <a:gd name="connsiteY2" fmla="*/ 54085 h 5152297"/>
              <a:gd name="connsiteX3" fmla="*/ 3484679 w 3491880"/>
              <a:gd name="connsiteY3" fmla="*/ 407855 h 5152297"/>
              <a:gd name="connsiteX4" fmla="*/ 3491880 w 3491880"/>
              <a:gd name="connsiteY4" fmla="*/ 417343 h 5152297"/>
              <a:gd name="connsiteX5" fmla="*/ 3491880 w 3491880"/>
              <a:gd name="connsiteY5" fmla="*/ 2322598 h 5152297"/>
              <a:gd name="connsiteX6" fmla="*/ 3377139 w 3491880"/>
              <a:gd name="connsiteY6" fmla="*/ 2465770 h 5152297"/>
              <a:gd name="connsiteX7" fmla="*/ 2145959 w 3491880"/>
              <a:gd name="connsiteY7" fmla="*/ 3339278 h 5152297"/>
              <a:gd name="connsiteX8" fmla="*/ 1003188 w 3491880"/>
              <a:gd name="connsiteY8" fmla="*/ 4470493 h 5152297"/>
              <a:gd name="connsiteX9" fmla="*/ 2845578 w 3491880"/>
              <a:gd name="connsiteY9" fmla="*/ 4470493 h 5152297"/>
              <a:gd name="connsiteX10" fmla="*/ 2931211 w 3491880"/>
              <a:gd name="connsiteY10" fmla="*/ 3877604 h 5152297"/>
              <a:gd name="connsiteX11" fmla="*/ 3491880 w 3491880"/>
              <a:gd name="connsiteY11" fmla="*/ 3877604 h 5152297"/>
              <a:gd name="connsiteX12" fmla="*/ 3491880 w 3491880"/>
              <a:gd name="connsiteY12" fmla="*/ 5152297 h 5152297"/>
              <a:gd name="connsiteX13" fmla="*/ 0 w 3491880"/>
              <a:gd name="connsiteY13" fmla="*/ 5152297 h 5152297"/>
              <a:gd name="connsiteX14" fmla="*/ 0 w 3491880"/>
              <a:gd name="connsiteY14" fmla="*/ 4876063 h 5152297"/>
              <a:gd name="connsiteX15" fmla="*/ 1438203 w 3491880"/>
              <a:gd name="connsiteY15" fmla="*/ 2761857 h 5152297"/>
              <a:gd name="connsiteX16" fmla="*/ 2557853 w 3491880"/>
              <a:gd name="connsiteY16" fmla="*/ 1412391 h 5152297"/>
              <a:gd name="connsiteX17" fmla="*/ 1858232 w 3491880"/>
              <a:gd name="connsiteY17" fmla="*/ 639916 h 5152297"/>
              <a:gd name="connsiteX18" fmla="*/ 925263 w 3491880"/>
              <a:gd name="connsiteY18" fmla="*/ 1256005 h 5152297"/>
              <a:gd name="connsiteX19" fmla="*/ 248764 w 3491880"/>
              <a:gd name="connsiteY19" fmla="*/ 1256005 h 5152297"/>
              <a:gd name="connsiteX20" fmla="*/ 248764 w 3491880"/>
              <a:gd name="connsiteY20" fmla="*/ 140688 h 5152297"/>
              <a:gd name="connsiteX21" fmla="*/ 620069 w 3491880"/>
              <a:gd name="connsiteY21" fmla="*/ 21868 h 515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91880" h="5152297">
                <a:moveTo>
                  <a:pt x="713371" y="0"/>
                </a:moveTo>
                <a:lnTo>
                  <a:pt x="2875909" y="0"/>
                </a:lnTo>
                <a:lnTo>
                  <a:pt x="3015848" y="54085"/>
                </a:lnTo>
                <a:cubicBezTo>
                  <a:pt x="3203629" y="142718"/>
                  <a:pt x="3361141" y="260173"/>
                  <a:pt x="3484679" y="407855"/>
                </a:cubicBezTo>
                <a:lnTo>
                  <a:pt x="3491880" y="417343"/>
                </a:lnTo>
                <a:lnTo>
                  <a:pt x="3491880" y="2322598"/>
                </a:lnTo>
                <a:lnTo>
                  <a:pt x="3377139" y="2465770"/>
                </a:lnTo>
                <a:cubicBezTo>
                  <a:pt x="3048876" y="2826658"/>
                  <a:pt x="2578994" y="3089153"/>
                  <a:pt x="2145959" y="3339278"/>
                </a:cubicBezTo>
                <a:cubicBezTo>
                  <a:pt x="1562799" y="3674819"/>
                  <a:pt x="1080686" y="4041293"/>
                  <a:pt x="1003188" y="4470493"/>
                </a:cubicBezTo>
                <a:lnTo>
                  <a:pt x="2845578" y="4470493"/>
                </a:lnTo>
                <a:lnTo>
                  <a:pt x="2931211" y="3877604"/>
                </a:lnTo>
                <a:lnTo>
                  <a:pt x="3491880" y="3877604"/>
                </a:lnTo>
                <a:lnTo>
                  <a:pt x="3491880" y="5152297"/>
                </a:lnTo>
                <a:lnTo>
                  <a:pt x="0" y="5152297"/>
                </a:lnTo>
                <a:lnTo>
                  <a:pt x="0" y="4876063"/>
                </a:lnTo>
                <a:cubicBezTo>
                  <a:pt x="0" y="3853974"/>
                  <a:pt x="738583" y="3276982"/>
                  <a:pt x="1438203" y="2761857"/>
                </a:cubicBezTo>
                <a:cubicBezTo>
                  <a:pt x="2005949" y="2340390"/>
                  <a:pt x="2557853" y="1973916"/>
                  <a:pt x="2557853" y="1412391"/>
                </a:cubicBezTo>
                <a:cubicBezTo>
                  <a:pt x="2557853" y="944525"/>
                  <a:pt x="2324503" y="639916"/>
                  <a:pt x="1858232" y="639916"/>
                </a:cubicBezTo>
                <a:cubicBezTo>
                  <a:pt x="1360705" y="639916"/>
                  <a:pt x="1080686" y="912731"/>
                  <a:pt x="925263" y="1256005"/>
                </a:cubicBezTo>
                <a:lnTo>
                  <a:pt x="248764" y="1256005"/>
                </a:lnTo>
                <a:lnTo>
                  <a:pt x="248764" y="140688"/>
                </a:lnTo>
                <a:cubicBezTo>
                  <a:pt x="367365" y="97725"/>
                  <a:pt x="491292" y="57715"/>
                  <a:pt x="620069" y="21868"/>
                </a:cubicBezTo>
                <a:close/>
              </a:path>
            </a:pathLst>
          </a:custGeom>
          <a:solidFill>
            <a:srgbClr val="ECECEC"/>
          </a:solidFill>
          <a:ln w="39812" cap="flat">
            <a:noFill/>
            <a:prstDash val="solid"/>
            <a:miter/>
          </a:ln>
        </p:spPr>
        <p:txBody>
          <a:bodyPr rtlCol="0" anchor="ctr"/>
          <a:lstStyle/>
          <a:p>
            <a:endParaRPr lang="nl-NL" sz="2400"/>
          </a:p>
        </p:txBody>
      </p:sp>
      <p:sp>
        <p:nvSpPr>
          <p:cNvPr id="6" name="Title 1">
            <a:extLst>
              <a:ext uri="{FF2B5EF4-FFF2-40B4-BE49-F238E27FC236}">
                <a16:creationId xmlns:a16="http://schemas.microsoft.com/office/drawing/2014/main" xmlns="" id="{83097774-6ED7-446F-84AE-84A7B7B78379}"/>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sp>
        <p:nvSpPr>
          <p:cNvPr id="9" name="Freeform: Shape 8">
            <a:extLst>
              <a:ext uri="{FF2B5EF4-FFF2-40B4-BE49-F238E27FC236}">
                <a16:creationId xmlns:a16="http://schemas.microsoft.com/office/drawing/2014/main" xmlns="" id="{A6B1955B-73B7-409F-814B-2BCB8ACF1DCA}"/>
              </a:ext>
            </a:extLst>
          </p:cNvPr>
          <p:cNvSpPr/>
          <p:nvPr userDrawn="1"/>
        </p:nvSpPr>
        <p:spPr>
          <a:xfrm>
            <a:off x="4079776" y="-1"/>
            <a:ext cx="3215680" cy="6858001"/>
          </a:xfrm>
          <a:custGeom>
            <a:avLst/>
            <a:gdLst>
              <a:gd name="connsiteX0" fmla="*/ 1184984 w 2411760"/>
              <a:gd name="connsiteY0" fmla="*/ 0 h 5152297"/>
              <a:gd name="connsiteX1" fmla="*/ 1982482 w 2411760"/>
              <a:gd name="connsiteY1" fmla="*/ 0 h 5152297"/>
              <a:gd name="connsiteX2" fmla="*/ 1982482 w 2411760"/>
              <a:gd name="connsiteY2" fmla="*/ 4451020 h 5152297"/>
              <a:gd name="connsiteX3" fmla="*/ 2195197 w 2411760"/>
              <a:gd name="connsiteY3" fmla="*/ 4686414 h 5152297"/>
              <a:gd name="connsiteX4" fmla="*/ 2411760 w 2411760"/>
              <a:gd name="connsiteY4" fmla="*/ 4686414 h 5152297"/>
              <a:gd name="connsiteX5" fmla="*/ 2411760 w 2411760"/>
              <a:gd name="connsiteY5" fmla="*/ 5152297 h 5152297"/>
              <a:gd name="connsiteX6" fmla="*/ 0 w 2411760"/>
              <a:gd name="connsiteY6" fmla="*/ 5152297 h 5152297"/>
              <a:gd name="connsiteX7" fmla="*/ 0 w 2411760"/>
              <a:gd name="connsiteY7" fmla="*/ 4686565 h 5152297"/>
              <a:gd name="connsiteX8" fmla="*/ 577223 w 2411760"/>
              <a:gd name="connsiteY8" fmla="*/ 4686565 h 5152297"/>
              <a:gd name="connsiteX9" fmla="*/ 789939 w 2411760"/>
              <a:gd name="connsiteY9" fmla="*/ 4451171 h 5152297"/>
              <a:gd name="connsiteX10" fmla="*/ 789939 w 2411760"/>
              <a:gd name="connsiteY10" fmla="*/ 1108937 h 5152297"/>
              <a:gd name="connsiteX11" fmla="*/ 265783 w 2411760"/>
              <a:gd name="connsiteY11" fmla="*/ 1344483 h 5152297"/>
              <a:gd name="connsiteX12" fmla="*/ 0 w 2411760"/>
              <a:gd name="connsiteY12" fmla="*/ 1344483 h 5152297"/>
              <a:gd name="connsiteX13" fmla="*/ 0 w 2411760"/>
              <a:gd name="connsiteY13" fmla="*/ 714044 h 515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1760" h="5152297">
                <a:moveTo>
                  <a:pt x="1184984" y="0"/>
                </a:moveTo>
                <a:lnTo>
                  <a:pt x="1982482" y="0"/>
                </a:lnTo>
                <a:lnTo>
                  <a:pt x="1982482" y="4451020"/>
                </a:lnTo>
                <a:cubicBezTo>
                  <a:pt x="1982482" y="4549743"/>
                  <a:pt x="2081204" y="4686414"/>
                  <a:pt x="2195197" y="4686414"/>
                </a:cubicBezTo>
                <a:lnTo>
                  <a:pt x="2411760" y="4686414"/>
                </a:lnTo>
                <a:lnTo>
                  <a:pt x="2411760" y="5152297"/>
                </a:lnTo>
                <a:lnTo>
                  <a:pt x="0" y="5152297"/>
                </a:lnTo>
                <a:lnTo>
                  <a:pt x="0" y="4686565"/>
                </a:lnTo>
                <a:lnTo>
                  <a:pt x="577223" y="4686565"/>
                </a:lnTo>
                <a:cubicBezTo>
                  <a:pt x="683504" y="4686565"/>
                  <a:pt x="789939" y="4549895"/>
                  <a:pt x="789939" y="4451171"/>
                </a:cubicBezTo>
                <a:lnTo>
                  <a:pt x="789939" y="1108937"/>
                </a:lnTo>
                <a:lnTo>
                  <a:pt x="265783" y="1344483"/>
                </a:lnTo>
                <a:lnTo>
                  <a:pt x="0" y="1344483"/>
                </a:lnTo>
                <a:lnTo>
                  <a:pt x="0" y="714044"/>
                </a:lnTo>
                <a:close/>
              </a:path>
            </a:pathLst>
          </a:custGeom>
          <a:solidFill>
            <a:srgbClr val="ECECEC"/>
          </a:solidFill>
          <a:ln w="14583" cap="flat">
            <a:noFill/>
            <a:prstDash val="solid"/>
            <a:miter/>
          </a:ln>
        </p:spPr>
        <p:txBody>
          <a:bodyPr wrap="square" rtlCol="0" anchor="ctr">
            <a:noAutofit/>
          </a:bodyPr>
          <a:lstStyle/>
          <a:p>
            <a:endParaRPr lang="x-none" sz="2400"/>
          </a:p>
        </p:txBody>
      </p:sp>
      <p:pic>
        <p:nvPicPr>
          <p:cNvPr id="11" name="Picture 10">
            <a:extLst>
              <a:ext uri="{FF2B5EF4-FFF2-40B4-BE49-F238E27FC236}">
                <a16:creationId xmlns:a16="http://schemas.microsoft.com/office/drawing/2014/main" xmlns="" id="{B3199F33-F712-5940-9804-346673AE888B}"/>
              </a:ext>
            </a:extLst>
          </p:cNvPr>
          <p:cNvPicPr>
            <a:picLocks noChangeAspect="1"/>
          </p:cNvPicPr>
          <p:nvPr userDrawn="1"/>
        </p:nvPicPr>
        <p:blipFill>
          <a:blip r:embed="rId3"/>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4106613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75048C-1C6B-A174-6E35-380C6A48DE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04B32CB-5AC5-2B05-BA45-D4D0239D30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D87BA01D-B689-5DEB-D6D8-78486D783506}"/>
              </a:ext>
            </a:extLst>
          </p:cNvPr>
          <p:cNvSpPr>
            <a:spLocks noGrp="1"/>
          </p:cNvSpPr>
          <p:nvPr>
            <p:ph type="dt" sz="half" idx="10"/>
          </p:nvPr>
        </p:nvSpPr>
        <p:spPr/>
        <p:txBody>
          <a:bodyPr/>
          <a:lstStyle/>
          <a:p>
            <a:fld id="{B51B01F2-AC9F-4EF3-860A-96A34862F11F}" type="datetimeFigureOut">
              <a:rPr lang="en-IN" smtClean="0"/>
              <a:t>05-02-2025</a:t>
            </a:fld>
            <a:endParaRPr lang="en-IN"/>
          </a:p>
        </p:txBody>
      </p:sp>
      <p:sp>
        <p:nvSpPr>
          <p:cNvPr id="5" name="Footer Placeholder 4">
            <a:extLst>
              <a:ext uri="{FF2B5EF4-FFF2-40B4-BE49-F238E27FC236}">
                <a16:creationId xmlns:a16="http://schemas.microsoft.com/office/drawing/2014/main" xmlns="" id="{87713E42-AC8F-8429-19A8-9CE4BD114B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F522964-FE1C-7DD7-25C1-E08051283186}"/>
              </a:ext>
            </a:extLst>
          </p:cNvPr>
          <p:cNvSpPr>
            <a:spLocks noGrp="1"/>
          </p:cNvSpPr>
          <p:nvPr>
            <p:ph type="sldNum" sz="quarter" idx="12"/>
          </p:nvPr>
        </p:nvSpPr>
        <p:spPr/>
        <p:txBody>
          <a:bodyPr/>
          <a:lstStyle/>
          <a:p>
            <a:fld id="{0F19BFCC-94EF-4D53-B1B1-B48AB0134B01}" type="slidenum">
              <a:rPr lang="en-IN" smtClean="0"/>
              <a:t>‹#›</a:t>
            </a:fld>
            <a:endParaRPr lang="en-IN"/>
          </a:p>
        </p:txBody>
      </p:sp>
    </p:spTree>
    <p:extLst>
      <p:ext uri="{BB962C8B-B14F-4D97-AF65-F5344CB8AC3E}">
        <p14:creationId xmlns:p14="http://schemas.microsoft.com/office/powerpoint/2010/main" val="15806632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Number slide #13">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xmlns="" id="{CA019128-E910-4540-9C55-FDC395F71F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aphic 5">
            <a:extLst>
              <a:ext uri="{FF2B5EF4-FFF2-40B4-BE49-F238E27FC236}">
                <a16:creationId xmlns:a16="http://schemas.microsoft.com/office/drawing/2014/main" xmlns="" id="{C00EC5FC-9B0A-47FA-A211-AD5022FBC21F}"/>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2620" r="9022" b="10717"/>
          <a:stretch>
            <a:fillRect/>
          </a:stretch>
        </p:blipFill>
        <p:spPr>
          <a:xfrm>
            <a:off x="7365704" y="-11728"/>
            <a:ext cx="4826296" cy="6869728"/>
          </a:xfrm>
          <a:custGeom>
            <a:avLst/>
            <a:gdLst>
              <a:gd name="connsiteX0" fmla="*/ 0 w 3619722"/>
              <a:gd name="connsiteY0" fmla="*/ 0 h 5152296"/>
              <a:gd name="connsiteX1" fmla="*/ 3619722 w 3619722"/>
              <a:gd name="connsiteY1" fmla="*/ 0 h 5152296"/>
              <a:gd name="connsiteX2" fmla="*/ 3619722 w 3619722"/>
              <a:gd name="connsiteY2" fmla="*/ 5152296 h 5152296"/>
              <a:gd name="connsiteX3" fmla="*/ 0 w 3619722"/>
              <a:gd name="connsiteY3" fmla="*/ 5152296 h 5152296"/>
            </a:gdLst>
            <a:ahLst/>
            <a:cxnLst>
              <a:cxn ang="0">
                <a:pos x="connsiteX0" y="connsiteY0"/>
              </a:cxn>
              <a:cxn ang="0">
                <a:pos x="connsiteX1" y="connsiteY1"/>
              </a:cxn>
              <a:cxn ang="0">
                <a:pos x="connsiteX2" y="connsiteY2"/>
              </a:cxn>
              <a:cxn ang="0">
                <a:pos x="connsiteX3" y="connsiteY3"/>
              </a:cxn>
            </a:cxnLst>
            <a:rect l="l" t="t" r="r" b="b"/>
            <a:pathLst>
              <a:path w="3619722" h="5152296">
                <a:moveTo>
                  <a:pt x="0" y="0"/>
                </a:moveTo>
                <a:lnTo>
                  <a:pt x="3619722" y="0"/>
                </a:lnTo>
                <a:lnTo>
                  <a:pt x="3619722" y="5152296"/>
                </a:lnTo>
                <a:lnTo>
                  <a:pt x="0" y="5152296"/>
                </a:lnTo>
                <a:close/>
              </a:path>
            </a:pathLst>
          </a:custGeom>
        </p:spPr>
      </p:pic>
      <p:sp>
        <p:nvSpPr>
          <p:cNvPr id="8" name="Title 1">
            <a:extLst>
              <a:ext uri="{FF2B5EF4-FFF2-40B4-BE49-F238E27FC236}">
                <a16:creationId xmlns:a16="http://schemas.microsoft.com/office/drawing/2014/main" xmlns="" id="{832FA2E9-CEB2-4A11-A2F5-45F8689122EA}"/>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sp>
        <p:nvSpPr>
          <p:cNvPr id="9" name="Freeform: Shape 8">
            <a:extLst>
              <a:ext uri="{FF2B5EF4-FFF2-40B4-BE49-F238E27FC236}">
                <a16:creationId xmlns:a16="http://schemas.microsoft.com/office/drawing/2014/main" xmlns="" id="{A6B1955B-73B7-409F-814B-2BCB8ACF1DCA}"/>
              </a:ext>
            </a:extLst>
          </p:cNvPr>
          <p:cNvSpPr/>
          <p:nvPr userDrawn="1"/>
        </p:nvSpPr>
        <p:spPr>
          <a:xfrm>
            <a:off x="3906044" y="0"/>
            <a:ext cx="3215680" cy="6858000"/>
          </a:xfrm>
          <a:custGeom>
            <a:avLst/>
            <a:gdLst>
              <a:gd name="connsiteX0" fmla="*/ 1184984 w 2411760"/>
              <a:gd name="connsiteY0" fmla="*/ 0 h 5152297"/>
              <a:gd name="connsiteX1" fmla="*/ 1982482 w 2411760"/>
              <a:gd name="connsiteY1" fmla="*/ 0 h 5152297"/>
              <a:gd name="connsiteX2" fmla="*/ 1982482 w 2411760"/>
              <a:gd name="connsiteY2" fmla="*/ 4451020 h 5152297"/>
              <a:gd name="connsiteX3" fmla="*/ 2195197 w 2411760"/>
              <a:gd name="connsiteY3" fmla="*/ 4686414 h 5152297"/>
              <a:gd name="connsiteX4" fmla="*/ 2411760 w 2411760"/>
              <a:gd name="connsiteY4" fmla="*/ 4686414 h 5152297"/>
              <a:gd name="connsiteX5" fmla="*/ 2411760 w 2411760"/>
              <a:gd name="connsiteY5" fmla="*/ 5152297 h 5152297"/>
              <a:gd name="connsiteX6" fmla="*/ 0 w 2411760"/>
              <a:gd name="connsiteY6" fmla="*/ 5152297 h 5152297"/>
              <a:gd name="connsiteX7" fmla="*/ 0 w 2411760"/>
              <a:gd name="connsiteY7" fmla="*/ 4686565 h 5152297"/>
              <a:gd name="connsiteX8" fmla="*/ 577223 w 2411760"/>
              <a:gd name="connsiteY8" fmla="*/ 4686565 h 5152297"/>
              <a:gd name="connsiteX9" fmla="*/ 789939 w 2411760"/>
              <a:gd name="connsiteY9" fmla="*/ 4451171 h 5152297"/>
              <a:gd name="connsiteX10" fmla="*/ 789939 w 2411760"/>
              <a:gd name="connsiteY10" fmla="*/ 1108937 h 5152297"/>
              <a:gd name="connsiteX11" fmla="*/ 265783 w 2411760"/>
              <a:gd name="connsiteY11" fmla="*/ 1344483 h 5152297"/>
              <a:gd name="connsiteX12" fmla="*/ 0 w 2411760"/>
              <a:gd name="connsiteY12" fmla="*/ 1344483 h 5152297"/>
              <a:gd name="connsiteX13" fmla="*/ 0 w 2411760"/>
              <a:gd name="connsiteY13" fmla="*/ 714044 h 515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1760" h="5152297">
                <a:moveTo>
                  <a:pt x="1184984" y="0"/>
                </a:moveTo>
                <a:lnTo>
                  <a:pt x="1982482" y="0"/>
                </a:lnTo>
                <a:lnTo>
                  <a:pt x="1982482" y="4451020"/>
                </a:lnTo>
                <a:cubicBezTo>
                  <a:pt x="1982482" y="4549743"/>
                  <a:pt x="2081204" y="4686414"/>
                  <a:pt x="2195197" y="4686414"/>
                </a:cubicBezTo>
                <a:lnTo>
                  <a:pt x="2411760" y="4686414"/>
                </a:lnTo>
                <a:lnTo>
                  <a:pt x="2411760" y="5152297"/>
                </a:lnTo>
                <a:lnTo>
                  <a:pt x="0" y="5152297"/>
                </a:lnTo>
                <a:lnTo>
                  <a:pt x="0" y="4686565"/>
                </a:lnTo>
                <a:lnTo>
                  <a:pt x="577223" y="4686565"/>
                </a:lnTo>
                <a:cubicBezTo>
                  <a:pt x="683504" y="4686565"/>
                  <a:pt x="789939" y="4549895"/>
                  <a:pt x="789939" y="4451171"/>
                </a:cubicBezTo>
                <a:lnTo>
                  <a:pt x="789939" y="1108937"/>
                </a:lnTo>
                <a:lnTo>
                  <a:pt x="265783" y="1344483"/>
                </a:lnTo>
                <a:lnTo>
                  <a:pt x="0" y="1344483"/>
                </a:lnTo>
                <a:lnTo>
                  <a:pt x="0" y="714044"/>
                </a:lnTo>
                <a:close/>
              </a:path>
            </a:pathLst>
          </a:custGeom>
          <a:solidFill>
            <a:srgbClr val="ECECEC"/>
          </a:solidFill>
          <a:ln w="14583" cap="flat">
            <a:noFill/>
            <a:prstDash val="solid"/>
            <a:miter/>
          </a:ln>
        </p:spPr>
        <p:txBody>
          <a:bodyPr wrap="square" rtlCol="0" anchor="ctr">
            <a:noAutofit/>
          </a:bodyPr>
          <a:lstStyle/>
          <a:p>
            <a:endParaRPr lang="x-none" sz="2400"/>
          </a:p>
        </p:txBody>
      </p:sp>
      <p:pic>
        <p:nvPicPr>
          <p:cNvPr id="11" name="Picture 10">
            <a:extLst>
              <a:ext uri="{FF2B5EF4-FFF2-40B4-BE49-F238E27FC236}">
                <a16:creationId xmlns:a16="http://schemas.microsoft.com/office/drawing/2014/main" xmlns="" id="{6AE43380-229D-4243-86ED-3FDF2A1A700D}"/>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33303526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Number slide #14">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xmlns="" id="{82937504-2458-0845-B13C-9D63164113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aphic 5">
            <a:extLst>
              <a:ext uri="{FF2B5EF4-FFF2-40B4-BE49-F238E27FC236}">
                <a16:creationId xmlns:a16="http://schemas.microsoft.com/office/drawing/2014/main" xmlns="" id="{63E91091-0977-485D-BCCE-1771B0322D4D}"/>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6073" r="2912" b="2912"/>
          <a:stretch>
            <a:fillRect/>
          </a:stretch>
        </p:blipFill>
        <p:spPr>
          <a:xfrm>
            <a:off x="6768075" y="0"/>
            <a:ext cx="5423925" cy="6858000"/>
          </a:xfrm>
          <a:custGeom>
            <a:avLst/>
            <a:gdLst>
              <a:gd name="connsiteX0" fmla="*/ 0 w 4067944"/>
              <a:gd name="connsiteY0" fmla="*/ 0 h 5143500"/>
              <a:gd name="connsiteX1" fmla="*/ 4067944 w 4067944"/>
              <a:gd name="connsiteY1" fmla="*/ 0 h 5143500"/>
              <a:gd name="connsiteX2" fmla="*/ 4067944 w 4067944"/>
              <a:gd name="connsiteY2" fmla="*/ 1563638 h 5143500"/>
              <a:gd name="connsiteX3" fmla="*/ 4067944 w 4067944"/>
              <a:gd name="connsiteY3" fmla="*/ 5143500 h 5143500"/>
              <a:gd name="connsiteX4" fmla="*/ 1368152 w 4067944"/>
              <a:gd name="connsiteY4" fmla="*/ 5143500 h 5143500"/>
              <a:gd name="connsiteX5" fmla="*/ 0 w 4067944"/>
              <a:gd name="connsiteY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7944" h="5143500">
                <a:moveTo>
                  <a:pt x="0" y="0"/>
                </a:moveTo>
                <a:lnTo>
                  <a:pt x="4067944" y="0"/>
                </a:lnTo>
                <a:lnTo>
                  <a:pt x="4067944" y="1563638"/>
                </a:lnTo>
                <a:lnTo>
                  <a:pt x="4067944" y="5143500"/>
                </a:lnTo>
                <a:lnTo>
                  <a:pt x="1368152" y="5143500"/>
                </a:lnTo>
                <a:lnTo>
                  <a:pt x="0" y="5143500"/>
                </a:lnTo>
                <a:close/>
              </a:path>
            </a:pathLst>
          </a:custGeom>
        </p:spPr>
      </p:pic>
      <p:sp>
        <p:nvSpPr>
          <p:cNvPr id="8" name="Title 1">
            <a:extLst>
              <a:ext uri="{FF2B5EF4-FFF2-40B4-BE49-F238E27FC236}">
                <a16:creationId xmlns:a16="http://schemas.microsoft.com/office/drawing/2014/main" xmlns="" id="{10E4B175-4539-48C3-AB8B-659C7FB01153}"/>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sp>
        <p:nvSpPr>
          <p:cNvPr id="9" name="Freeform: Shape 8">
            <a:extLst>
              <a:ext uri="{FF2B5EF4-FFF2-40B4-BE49-F238E27FC236}">
                <a16:creationId xmlns:a16="http://schemas.microsoft.com/office/drawing/2014/main" xmlns="" id="{A6B1955B-73B7-409F-814B-2BCB8ACF1DCA}"/>
              </a:ext>
            </a:extLst>
          </p:cNvPr>
          <p:cNvSpPr/>
          <p:nvPr userDrawn="1"/>
        </p:nvSpPr>
        <p:spPr>
          <a:xfrm>
            <a:off x="3407701" y="0"/>
            <a:ext cx="3215680" cy="6858000"/>
          </a:xfrm>
          <a:custGeom>
            <a:avLst/>
            <a:gdLst>
              <a:gd name="connsiteX0" fmla="*/ 1184984 w 2411760"/>
              <a:gd name="connsiteY0" fmla="*/ 0 h 5152297"/>
              <a:gd name="connsiteX1" fmla="*/ 1982482 w 2411760"/>
              <a:gd name="connsiteY1" fmla="*/ 0 h 5152297"/>
              <a:gd name="connsiteX2" fmla="*/ 1982482 w 2411760"/>
              <a:gd name="connsiteY2" fmla="*/ 4451020 h 5152297"/>
              <a:gd name="connsiteX3" fmla="*/ 2195197 w 2411760"/>
              <a:gd name="connsiteY3" fmla="*/ 4686414 h 5152297"/>
              <a:gd name="connsiteX4" fmla="*/ 2411760 w 2411760"/>
              <a:gd name="connsiteY4" fmla="*/ 4686414 h 5152297"/>
              <a:gd name="connsiteX5" fmla="*/ 2411760 w 2411760"/>
              <a:gd name="connsiteY5" fmla="*/ 5152297 h 5152297"/>
              <a:gd name="connsiteX6" fmla="*/ 0 w 2411760"/>
              <a:gd name="connsiteY6" fmla="*/ 5152297 h 5152297"/>
              <a:gd name="connsiteX7" fmla="*/ 0 w 2411760"/>
              <a:gd name="connsiteY7" fmla="*/ 4686565 h 5152297"/>
              <a:gd name="connsiteX8" fmla="*/ 577223 w 2411760"/>
              <a:gd name="connsiteY8" fmla="*/ 4686565 h 5152297"/>
              <a:gd name="connsiteX9" fmla="*/ 789939 w 2411760"/>
              <a:gd name="connsiteY9" fmla="*/ 4451171 h 5152297"/>
              <a:gd name="connsiteX10" fmla="*/ 789939 w 2411760"/>
              <a:gd name="connsiteY10" fmla="*/ 1108937 h 5152297"/>
              <a:gd name="connsiteX11" fmla="*/ 265783 w 2411760"/>
              <a:gd name="connsiteY11" fmla="*/ 1344483 h 5152297"/>
              <a:gd name="connsiteX12" fmla="*/ 0 w 2411760"/>
              <a:gd name="connsiteY12" fmla="*/ 1344483 h 5152297"/>
              <a:gd name="connsiteX13" fmla="*/ 0 w 2411760"/>
              <a:gd name="connsiteY13" fmla="*/ 714044 h 515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1760" h="5152297">
                <a:moveTo>
                  <a:pt x="1184984" y="0"/>
                </a:moveTo>
                <a:lnTo>
                  <a:pt x="1982482" y="0"/>
                </a:lnTo>
                <a:lnTo>
                  <a:pt x="1982482" y="4451020"/>
                </a:lnTo>
                <a:cubicBezTo>
                  <a:pt x="1982482" y="4549743"/>
                  <a:pt x="2081204" y="4686414"/>
                  <a:pt x="2195197" y="4686414"/>
                </a:cubicBezTo>
                <a:lnTo>
                  <a:pt x="2411760" y="4686414"/>
                </a:lnTo>
                <a:lnTo>
                  <a:pt x="2411760" y="5152297"/>
                </a:lnTo>
                <a:lnTo>
                  <a:pt x="0" y="5152297"/>
                </a:lnTo>
                <a:lnTo>
                  <a:pt x="0" y="4686565"/>
                </a:lnTo>
                <a:lnTo>
                  <a:pt x="577223" y="4686565"/>
                </a:lnTo>
                <a:cubicBezTo>
                  <a:pt x="683504" y="4686565"/>
                  <a:pt x="789939" y="4549895"/>
                  <a:pt x="789939" y="4451171"/>
                </a:cubicBezTo>
                <a:lnTo>
                  <a:pt x="789939" y="1108937"/>
                </a:lnTo>
                <a:lnTo>
                  <a:pt x="265783" y="1344483"/>
                </a:lnTo>
                <a:lnTo>
                  <a:pt x="0" y="1344483"/>
                </a:lnTo>
                <a:lnTo>
                  <a:pt x="0" y="714044"/>
                </a:lnTo>
                <a:close/>
              </a:path>
            </a:pathLst>
          </a:custGeom>
          <a:solidFill>
            <a:srgbClr val="ECECEC"/>
          </a:solidFill>
          <a:ln w="14583" cap="flat">
            <a:noFill/>
            <a:prstDash val="solid"/>
            <a:miter/>
          </a:ln>
        </p:spPr>
        <p:txBody>
          <a:bodyPr wrap="square" rtlCol="0" anchor="ctr">
            <a:noAutofit/>
          </a:bodyPr>
          <a:lstStyle/>
          <a:p>
            <a:endParaRPr lang="x-none" sz="2400"/>
          </a:p>
        </p:txBody>
      </p:sp>
      <p:pic>
        <p:nvPicPr>
          <p:cNvPr id="11" name="Picture 10">
            <a:extLst>
              <a:ext uri="{FF2B5EF4-FFF2-40B4-BE49-F238E27FC236}">
                <a16:creationId xmlns:a16="http://schemas.microsoft.com/office/drawing/2014/main" xmlns="" id="{500D3052-BA08-7448-81DC-4889A6EC8E3F}"/>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3230804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Number slide #15">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xmlns="" id="{D735B13B-2404-4746-B19B-A95F6D581E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Graphic 13">
            <a:extLst>
              <a:ext uri="{FF2B5EF4-FFF2-40B4-BE49-F238E27FC236}">
                <a16:creationId xmlns:a16="http://schemas.microsoft.com/office/drawing/2014/main" xmlns="" id="{3C87028A-A3CA-42E4-AC3E-EE6334F09E61}"/>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r="5725" b="10056"/>
          <a:stretch>
            <a:fillRect/>
          </a:stretch>
        </p:blipFill>
        <p:spPr>
          <a:xfrm>
            <a:off x="7344139" y="0"/>
            <a:ext cx="4847861" cy="6858000"/>
          </a:xfrm>
          <a:custGeom>
            <a:avLst/>
            <a:gdLst>
              <a:gd name="connsiteX0" fmla="*/ 0 w 3635896"/>
              <a:gd name="connsiteY0" fmla="*/ 0 h 5143500"/>
              <a:gd name="connsiteX1" fmla="*/ 3635896 w 3635896"/>
              <a:gd name="connsiteY1" fmla="*/ 0 h 5143500"/>
              <a:gd name="connsiteX2" fmla="*/ 3635896 w 3635896"/>
              <a:gd name="connsiteY2" fmla="*/ 5143500 h 5143500"/>
              <a:gd name="connsiteX3" fmla="*/ 0 w 363589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635896" h="5143500">
                <a:moveTo>
                  <a:pt x="0" y="0"/>
                </a:moveTo>
                <a:lnTo>
                  <a:pt x="3635896" y="0"/>
                </a:lnTo>
                <a:lnTo>
                  <a:pt x="3635896" y="5143500"/>
                </a:lnTo>
                <a:lnTo>
                  <a:pt x="0" y="5143500"/>
                </a:lnTo>
                <a:close/>
              </a:path>
            </a:pathLst>
          </a:custGeom>
        </p:spPr>
      </p:pic>
      <p:sp>
        <p:nvSpPr>
          <p:cNvPr id="6" name="Title 1">
            <a:extLst>
              <a:ext uri="{FF2B5EF4-FFF2-40B4-BE49-F238E27FC236}">
                <a16:creationId xmlns:a16="http://schemas.microsoft.com/office/drawing/2014/main" xmlns="" id="{7BAB78C8-0B07-4B30-A864-99BCEB0B1052}"/>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sp>
        <p:nvSpPr>
          <p:cNvPr id="9" name="Freeform: Shape 8">
            <a:extLst>
              <a:ext uri="{FF2B5EF4-FFF2-40B4-BE49-F238E27FC236}">
                <a16:creationId xmlns:a16="http://schemas.microsoft.com/office/drawing/2014/main" xmlns="" id="{A6B1955B-73B7-409F-814B-2BCB8ACF1DCA}"/>
              </a:ext>
            </a:extLst>
          </p:cNvPr>
          <p:cNvSpPr/>
          <p:nvPr userDrawn="1"/>
        </p:nvSpPr>
        <p:spPr>
          <a:xfrm>
            <a:off x="3887755" y="0"/>
            <a:ext cx="3215680" cy="6858000"/>
          </a:xfrm>
          <a:custGeom>
            <a:avLst/>
            <a:gdLst>
              <a:gd name="connsiteX0" fmla="*/ 1184984 w 2411760"/>
              <a:gd name="connsiteY0" fmla="*/ 0 h 5152297"/>
              <a:gd name="connsiteX1" fmla="*/ 1982482 w 2411760"/>
              <a:gd name="connsiteY1" fmla="*/ 0 h 5152297"/>
              <a:gd name="connsiteX2" fmla="*/ 1982482 w 2411760"/>
              <a:gd name="connsiteY2" fmla="*/ 4451020 h 5152297"/>
              <a:gd name="connsiteX3" fmla="*/ 2195197 w 2411760"/>
              <a:gd name="connsiteY3" fmla="*/ 4686414 h 5152297"/>
              <a:gd name="connsiteX4" fmla="*/ 2411760 w 2411760"/>
              <a:gd name="connsiteY4" fmla="*/ 4686414 h 5152297"/>
              <a:gd name="connsiteX5" fmla="*/ 2411760 w 2411760"/>
              <a:gd name="connsiteY5" fmla="*/ 5152297 h 5152297"/>
              <a:gd name="connsiteX6" fmla="*/ 0 w 2411760"/>
              <a:gd name="connsiteY6" fmla="*/ 5152297 h 5152297"/>
              <a:gd name="connsiteX7" fmla="*/ 0 w 2411760"/>
              <a:gd name="connsiteY7" fmla="*/ 4686565 h 5152297"/>
              <a:gd name="connsiteX8" fmla="*/ 577223 w 2411760"/>
              <a:gd name="connsiteY8" fmla="*/ 4686565 h 5152297"/>
              <a:gd name="connsiteX9" fmla="*/ 789939 w 2411760"/>
              <a:gd name="connsiteY9" fmla="*/ 4451171 h 5152297"/>
              <a:gd name="connsiteX10" fmla="*/ 789939 w 2411760"/>
              <a:gd name="connsiteY10" fmla="*/ 1108937 h 5152297"/>
              <a:gd name="connsiteX11" fmla="*/ 265783 w 2411760"/>
              <a:gd name="connsiteY11" fmla="*/ 1344483 h 5152297"/>
              <a:gd name="connsiteX12" fmla="*/ 0 w 2411760"/>
              <a:gd name="connsiteY12" fmla="*/ 1344483 h 5152297"/>
              <a:gd name="connsiteX13" fmla="*/ 0 w 2411760"/>
              <a:gd name="connsiteY13" fmla="*/ 714044 h 515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1760" h="5152297">
                <a:moveTo>
                  <a:pt x="1184984" y="0"/>
                </a:moveTo>
                <a:lnTo>
                  <a:pt x="1982482" y="0"/>
                </a:lnTo>
                <a:lnTo>
                  <a:pt x="1982482" y="4451020"/>
                </a:lnTo>
                <a:cubicBezTo>
                  <a:pt x="1982482" y="4549743"/>
                  <a:pt x="2081204" y="4686414"/>
                  <a:pt x="2195197" y="4686414"/>
                </a:cubicBezTo>
                <a:lnTo>
                  <a:pt x="2411760" y="4686414"/>
                </a:lnTo>
                <a:lnTo>
                  <a:pt x="2411760" y="5152297"/>
                </a:lnTo>
                <a:lnTo>
                  <a:pt x="0" y="5152297"/>
                </a:lnTo>
                <a:lnTo>
                  <a:pt x="0" y="4686565"/>
                </a:lnTo>
                <a:lnTo>
                  <a:pt x="577223" y="4686565"/>
                </a:lnTo>
                <a:cubicBezTo>
                  <a:pt x="683504" y="4686565"/>
                  <a:pt x="789939" y="4549895"/>
                  <a:pt x="789939" y="4451171"/>
                </a:cubicBezTo>
                <a:lnTo>
                  <a:pt x="789939" y="1108937"/>
                </a:lnTo>
                <a:lnTo>
                  <a:pt x="265783" y="1344483"/>
                </a:lnTo>
                <a:lnTo>
                  <a:pt x="0" y="1344483"/>
                </a:lnTo>
                <a:lnTo>
                  <a:pt x="0" y="714044"/>
                </a:lnTo>
                <a:close/>
              </a:path>
            </a:pathLst>
          </a:custGeom>
          <a:solidFill>
            <a:srgbClr val="ECECEC"/>
          </a:solidFill>
          <a:ln w="14583" cap="flat">
            <a:noFill/>
            <a:prstDash val="solid"/>
            <a:miter/>
          </a:ln>
        </p:spPr>
        <p:txBody>
          <a:bodyPr wrap="square" rtlCol="0" anchor="ctr">
            <a:noAutofit/>
          </a:bodyPr>
          <a:lstStyle/>
          <a:p>
            <a:endParaRPr lang="x-none" sz="2400"/>
          </a:p>
        </p:txBody>
      </p:sp>
      <p:pic>
        <p:nvPicPr>
          <p:cNvPr id="11" name="Picture 10">
            <a:extLst>
              <a:ext uri="{FF2B5EF4-FFF2-40B4-BE49-F238E27FC236}">
                <a16:creationId xmlns:a16="http://schemas.microsoft.com/office/drawing/2014/main" xmlns="" id="{0A7C1AFF-D04A-4B46-83AC-5CB591E27288}"/>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1928956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Number slide #16">
    <p:spTree>
      <p:nvGrpSpPr>
        <p:cNvPr id="1" name=""/>
        <p:cNvGrpSpPr/>
        <p:nvPr/>
      </p:nvGrpSpPr>
      <p:grpSpPr>
        <a:xfrm>
          <a:off x="0" y="0"/>
          <a:ext cx="0" cy="0"/>
          <a:chOff x="0" y="0"/>
          <a:chExt cx="0" cy="0"/>
        </a:xfrm>
      </p:grpSpPr>
      <p:pic>
        <p:nvPicPr>
          <p:cNvPr id="3" name="Picture 2" descr="A picture containing logo&#10;&#10;Description automatically generated">
            <a:extLst>
              <a:ext uri="{FF2B5EF4-FFF2-40B4-BE49-F238E27FC236}">
                <a16:creationId xmlns:a16="http://schemas.microsoft.com/office/drawing/2014/main" xmlns="" id="{2C8B1A4C-A555-9E41-BC90-6300EF1268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xmlns="" id="{7B94C5D4-922D-4BB5-9CA7-42308E6BBCE9}"/>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r="14878" b="5824"/>
          <a:stretch>
            <a:fillRect/>
          </a:stretch>
        </p:blipFill>
        <p:spPr>
          <a:xfrm>
            <a:off x="7519170" y="3"/>
            <a:ext cx="4672831" cy="6857999"/>
          </a:xfrm>
          <a:custGeom>
            <a:avLst/>
            <a:gdLst>
              <a:gd name="connsiteX0" fmla="*/ 0 w 3504623"/>
              <a:gd name="connsiteY0" fmla="*/ 0 h 5143499"/>
              <a:gd name="connsiteX1" fmla="*/ 3504623 w 3504623"/>
              <a:gd name="connsiteY1" fmla="*/ 0 h 5143499"/>
              <a:gd name="connsiteX2" fmla="*/ 3504623 w 3504623"/>
              <a:gd name="connsiteY2" fmla="*/ 5143499 h 5143499"/>
              <a:gd name="connsiteX3" fmla="*/ 0 w 3504623"/>
              <a:gd name="connsiteY3" fmla="*/ 5143499 h 5143499"/>
            </a:gdLst>
            <a:ahLst/>
            <a:cxnLst>
              <a:cxn ang="0">
                <a:pos x="connsiteX0" y="connsiteY0"/>
              </a:cxn>
              <a:cxn ang="0">
                <a:pos x="connsiteX1" y="connsiteY1"/>
              </a:cxn>
              <a:cxn ang="0">
                <a:pos x="connsiteX2" y="connsiteY2"/>
              </a:cxn>
              <a:cxn ang="0">
                <a:pos x="connsiteX3" y="connsiteY3"/>
              </a:cxn>
            </a:cxnLst>
            <a:rect l="l" t="t" r="r" b="b"/>
            <a:pathLst>
              <a:path w="3504623" h="5143499">
                <a:moveTo>
                  <a:pt x="0" y="0"/>
                </a:moveTo>
                <a:lnTo>
                  <a:pt x="3504623" y="0"/>
                </a:lnTo>
                <a:lnTo>
                  <a:pt x="3504623" y="5143499"/>
                </a:lnTo>
                <a:lnTo>
                  <a:pt x="0" y="5143499"/>
                </a:lnTo>
                <a:close/>
              </a:path>
            </a:pathLst>
          </a:custGeom>
        </p:spPr>
      </p:pic>
      <p:sp>
        <p:nvSpPr>
          <p:cNvPr id="6" name="Title 1">
            <a:extLst>
              <a:ext uri="{FF2B5EF4-FFF2-40B4-BE49-F238E27FC236}">
                <a16:creationId xmlns:a16="http://schemas.microsoft.com/office/drawing/2014/main" xmlns="" id="{C0ED3476-E122-43EB-B67F-014F11BB09EE}"/>
              </a:ext>
            </a:extLst>
          </p:cNvPr>
          <p:cNvSpPr>
            <a:spLocks noGrp="1"/>
          </p:cNvSpPr>
          <p:nvPr>
            <p:ph type="title" hasCustomPrompt="1"/>
          </p:nvPr>
        </p:nvSpPr>
        <p:spPr>
          <a:xfrm>
            <a:off x="459096" y="3044958"/>
            <a:ext cx="7557117" cy="768085"/>
          </a:xfrm>
        </p:spPr>
        <p:txBody>
          <a:bodyPr anchor="t"/>
          <a:lstStyle>
            <a:lvl1pPr>
              <a:defRPr sz="4000" b="0">
                <a:solidFill>
                  <a:schemeClr val="tx1"/>
                </a:solidFill>
              </a:defRPr>
            </a:lvl1pPr>
          </a:lstStyle>
          <a:p>
            <a:r>
              <a:rPr lang="en-US" dirty="0"/>
              <a:t>Chapter title</a:t>
            </a:r>
          </a:p>
        </p:txBody>
      </p:sp>
      <p:sp>
        <p:nvSpPr>
          <p:cNvPr id="9" name="Freeform: Shape 8">
            <a:extLst>
              <a:ext uri="{FF2B5EF4-FFF2-40B4-BE49-F238E27FC236}">
                <a16:creationId xmlns:a16="http://schemas.microsoft.com/office/drawing/2014/main" xmlns="" id="{A6B1955B-73B7-409F-814B-2BCB8ACF1DCA}"/>
              </a:ext>
            </a:extLst>
          </p:cNvPr>
          <p:cNvSpPr/>
          <p:nvPr userDrawn="1"/>
        </p:nvSpPr>
        <p:spPr>
          <a:xfrm>
            <a:off x="4128459" y="0"/>
            <a:ext cx="3215680" cy="6858000"/>
          </a:xfrm>
          <a:custGeom>
            <a:avLst/>
            <a:gdLst>
              <a:gd name="connsiteX0" fmla="*/ 1184984 w 2411760"/>
              <a:gd name="connsiteY0" fmla="*/ 0 h 5152297"/>
              <a:gd name="connsiteX1" fmla="*/ 1982482 w 2411760"/>
              <a:gd name="connsiteY1" fmla="*/ 0 h 5152297"/>
              <a:gd name="connsiteX2" fmla="*/ 1982482 w 2411760"/>
              <a:gd name="connsiteY2" fmla="*/ 4451020 h 5152297"/>
              <a:gd name="connsiteX3" fmla="*/ 2195197 w 2411760"/>
              <a:gd name="connsiteY3" fmla="*/ 4686414 h 5152297"/>
              <a:gd name="connsiteX4" fmla="*/ 2411760 w 2411760"/>
              <a:gd name="connsiteY4" fmla="*/ 4686414 h 5152297"/>
              <a:gd name="connsiteX5" fmla="*/ 2411760 w 2411760"/>
              <a:gd name="connsiteY5" fmla="*/ 5152297 h 5152297"/>
              <a:gd name="connsiteX6" fmla="*/ 0 w 2411760"/>
              <a:gd name="connsiteY6" fmla="*/ 5152297 h 5152297"/>
              <a:gd name="connsiteX7" fmla="*/ 0 w 2411760"/>
              <a:gd name="connsiteY7" fmla="*/ 4686565 h 5152297"/>
              <a:gd name="connsiteX8" fmla="*/ 577223 w 2411760"/>
              <a:gd name="connsiteY8" fmla="*/ 4686565 h 5152297"/>
              <a:gd name="connsiteX9" fmla="*/ 789939 w 2411760"/>
              <a:gd name="connsiteY9" fmla="*/ 4451171 h 5152297"/>
              <a:gd name="connsiteX10" fmla="*/ 789939 w 2411760"/>
              <a:gd name="connsiteY10" fmla="*/ 1108937 h 5152297"/>
              <a:gd name="connsiteX11" fmla="*/ 265783 w 2411760"/>
              <a:gd name="connsiteY11" fmla="*/ 1344483 h 5152297"/>
              <a:gd name="connsiteX12" fmla="*/ 0 w 2411760"/>
              <a:gd name="connsiteY12" fmla="*/ 1344483 h 5152297"/>
              <a:gd name="connsiteX13" fmla="*/ 0 w 2411760"/>
              <a:gd name="connsiteY13" fmla="*/ 714044 h 515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1760" h="5152297">
                <a:moveTo>
                  <a:pt x="1184984" y="0"/>
                </a:moveTo>
                <a:lnTo>
                  <a:pt x="1982482" y="0"/>
                </a:lnTo>
                <a:lnTo>
                  <a:pt x="1982482" y="4451020"/>
                </a:lnTo>
                <a:cubicBezTo>
                  <a:pt x="1982482" y="4549743"/>
                  <a:pt x="2081204" y="4686414"/>
                  <a:pt x="2195197" y="4686414"/>
                </a:cubicBezTo>
                <a:lnTo>
                  <a:pt x="2411760" y="4686414"/>
                </a:lnTo>
                <a:lnTo>
                  <a:pt x="2411760" y="5152297"/>
                </a:lnTo>
                <a:lnTo>
                  <a:pt x="0" y="5152297"/>
                </a:lnTo>
                <a:lnTo>
                  <a:pt x="0" y="4686565"/>
                </a:lnTo>
                <a:lnTo>
                  <a:pt x="577223" y="4686565"/>
                </a:lnTo>
                <a:cubicBezTo>
                  <a:pt x="683504" y="4686565"/>
                  <a:pt x="789939" y="4549895"/>
                  <a:pt x="789939" y="4451171"/>
                </a:cubicBezTo>
                <a:lnTo>
                  <a:pt x="789939" y="1108937"/>
                </a:lnTo>
                <a:lnTo>
                  <a:pt x="265783" y="1344483"/>
                </a:lnTo>
                <a:lnTo>
                  <a:pt x="0" y="1344483"/>
                </a:lnTo>
                <a:lnTo>
                  <a:pt x="0" y="714044"/>
                </a:lnTo>
                <a:close/>
              </a:path>
            </a:pathLst>
          </a:custGeom>
          <a:solidFill>
            <a:srgbClr val="ECECEC"/>
          </a:solidFill>
          <a:ln w="14583" cap="flat">
            <a:noFill/>
            <a:prstDash val="solid"/>
            <a:miter/>
          </a:ln>
        </p:spPr>
        <p:txBody>
          <a:bodyPr wrap="square" rtlCol="0" anchor="ctr">
            <a:noAutofit/>
          </a:bodyPr>
          <a:lstStyle/>
          <a:p>
            <a:endParaRPr lang="x-none" sz="2400"/>
          </a:p>
        </p:txBody>
      </p:sp>
      <p:pic>
        <p:nvPicPr>
          <p:cNvPr id="11" name="Picture 10">
            <a:extLst>
              <a:ext uri="{FF2B5EF4-FFF2-40B4-BE49-F238E27FC236}">
                <a16:creationId xmlns:a16="http://schemas.microsoft.com/office/drawing/2014/main" xmlns="" id="{1CFFBD5D-1036-214F-A134-BC4D9534A264}"/>
              </a:ext>
            </a:extLst>
          </p:cNvPr>
          <p:cNvPicPr>
            <a:picLocks noChangeAspect="1"/>
          </p:cNvPicPr>
          <p:nvPr userDrawn="1"/>
        </p:nvPicPr>
        <p:blipFill>
          <a:blip r:embed="rId5"/>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2356830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xmlns="" id="{75544E0E-3BB9-FC4D-85AC-AF6F804BD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AddNotifier#1"/>
          <p:cNvSpPr txBox="1">
            <a:spLocks noChangeArrowheads="1"/>
          </p:cNvSpPr>
          <p:nvPr userDrawn="1"/>
        </p:nvSpPr>
        <p:spPr bwMode="auto">
          <a:xfrm>
            <a:off x="406401" y="5664200"/>
            <a:ext cx="5326284" cy="84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933" kern="1200" dirty="0">
                <a:solidFill>
                  <a:schemeClr val="tx1"/>
                </a:solidFill>
                <a:latin typeface="Raleway Regular" panose="020B0604020202020204" charset="0"/>
                <a:ea typeface="Verdana" pitchFamily="34" charset="0"/>
                <a:cs typeface="Verdana" pitchFamily="34" charset="0"/>
              </a:rPr>
              <a:t>Atos, the Atos logo, </a:t>
            </a:r>
            <a:r>
              <a:rPr lang="x-none" sz="933" kern="1200" dirty="0">
                <a:solidFill>
                  <a:schemeClr val="tx1"/>
                </a:solidFill>
                <a:latin typeface="Raleway Regular" panose="020B0604020202020204" charset="0"/>
                <a:ea typeface="Verdana" pitchFamily="34" charset="0"/>
                <a:cs typeface="Verdana" pitchFamily="34" charset="0"/>
              </a:rPr>
              <a:t>a</a:t>
            </a:r>
            <a:r>
              <a:rPr lang="nl-NL" sz="933" kern="1200" dirty="0">
                <a:solidFill>
                  <a:schemeClr val="tx1"/>
                </a:solidFill>
                <a:latin typeface="Raleway Regular" panose="020B0604020202020204" charset="0"/>
                <a:ea typeface="Verdana" pitchFamily="34" charset="0"/>
                <a:cs typeface="Verdana" pitchFamily="34" charset="0"/>
              </a:rPr>
              <a:t>n</a:t>
            </a:r>
            <a:r>
              <a:rPr lang="x-none" sz="933" kern="1200" dirty="0">
                <a:solidFill>
                  <a:schemeClr val="tx1"/>
                </a:solidFill>
                <a:latin typeface="Raleway Regular" panose="020B0604020202020204" charset="0"/>
                <a:ea typeface="Verdana" pitchFamily="34" charset="0"/>
                <a:cs typeface="Verdana" pitchFamily="34" charset="0"/>
              </a:rPr>
              <a:t>d </a:t>
            </a:r>
            <a:r>
              <a:rPr lang="en-US" sz="933" kern="1200" dirty="0">
                <a:solidFill>
                  <a:schemeClr val="tx1"/>
                </a:solidFill>
                <a:latin typeface="Raleway Regular" panose="020B0604020202020204" charset="0"/>
                <a:ea typeface="Verdana" pitchFamily="34" charset="0"/>
                <a:cs typeface="Verdana" pitchFamily="34" charset="0"/>
              </a:rPr>
              <a:t>Atos</a:t>
            </a:r>
            <a:r>
              <a:rPr lang="x-none" sz="933" kern="1200" dirty="0">
                <a:solidFill>
                  <a:schemeClr val="tx1"/>
                </a:solidFill>
                <a:latin typeface="Raleway Regular" panose="020B0604020202020204" charset="0"/>
                <a:ea typeface="Verdana" pitchFamily="34" charset="0"/>
                <a:cs typeface="Verdana" pitchFamily="34" charset="0"/>
              </a:rPr>
              <a:t>|</a:t>
            </a:r>
            <a:r>
              <a:rPr lang="en-US" sz="933" kern="1200" dirty="0">
                <a:solidFill>
                  <a:schemeClr val="tx1"/>
                </a:solidFill>
                <a:latin typeface="Raleway Regular" panose="020B0604020202020204" charset="0"/>
                <a:ea typeface="Verdana" pitchFamily="34" charset="0"/>
                <a:cs typeface="Verdana" pitchFamily="34" charset="0"/>
              </a:rPr>
              <a:t>Syntel are registered trademarks of the Atos group. </a:t>
            </a:r>
            <a:r>
              <a:rPr lang="x-none" sz="933" kern="1200" dirty="0">
                <a:solidFill>
                  <a:schemeClr val="tx1"/>
                </a:solidFill>
                <a:latin typeface="Raleway Regular" panose="020B0604020202020204" charset="0"/>
                <a:ea typeface="Verdana" pitchFamily="34" charset="0"/>
                <a:cs typeface="Verdana" pitchFamily="34" charset="0"/>
              </a:rPr>
              <a:t/>
            </a:r>
            <a:br>
              <a:rPr lang="x-none" sz="933" kern="1200" dirty="0">
                <a:solidFill>
                  <a:schemeClr val="tx1"/>
                </a:solidFill>
                <a:latin typeface="Raleway Regular" panose="020B0604020202020204" charset="0"/>
                <a:ea typeface="Verdana" pitchFamily="34" charset="0"/>
                <a:cs typeface="Verdana" pitchFamily="34" charset="0"/>
              </a:rPr>
            </a:br>
            <a:r>
              <a:rPr lang="fr-FR" sz="933" kern="1200" dirty="0">
                <a:solidFill>
                  <a:schemeClr val="tx1"/>
                </a:solidFill>
                <a:latin typeface="Raleway Regular" panose="020B0604020202020204" charset="0"/>
                <a:ea typeface="Verdana" pitchFamily="34" charset="0"/>
                <a:cs typeface="Verdana" pitchFamily="34" charset="0"/>
              </a:rPr>
              <a:t>April </a:t>
            </a:r>
            <a:r>
              <a:rPr lang="en-US" sz="933" kern="1200" dirty="0">
                <a:solidFill>
                  <a:schemeClr val="tx1"/>
                </a:solidFill>
                <a:latin typeface="Raleway Regular" panose="020B0604020202020204" charset="0"/>
                <a:ea typeface="Verdana" pitchFamily="34" charset="0"/>
                <a:cs typeface="Verdana" pitchFamily="34" charset="0"/>
              </a:rPr>
              <a:t>2021. © 2021 Atos. Confidential information owned by Atos, to be used by the recipient only. This document, or any part of it, may not be reproduced, copied, </a:t>
            </a:r>
            <a:r>
              <a:rPr lang="en-US" sz="933" kern="1200" dirty="0">
                <a:solidFill>
                  <a:schemeClr val="tx1"/>
                </a:solidFill>
                <a:latin typeface="Verdana" pitchFamily="34" charset="0"/>
                <a:ea typeface="Verdana" pitchFamily="34" charset="0"/>
                <a:cs typeface="Verdana" pitchFamily="34" charset="0"/>
              </a:rPr>
              <a:t>circulated and/or distributed nor quoted without prior written approval from Atos.</a:t>
            </a:r>
            <a:endParaRPr lang="en-US" sz="933" dirty="0">
              <a:solidFill>
                <a:schemeClr val="tx1"/>
              </a:solidFill>
              <a:latin typeface="Verdana" pitchFamily="34" charset="0"/>
              <a:ea typeface="Verdana" pitchFamily="34" charset="0"/>
              <a:cs typeface="Verdana" pitchFamily="34" charset="0"/>
            </a:endParaRPr>
          </a:p>
        </p:txBody>
      </p:sp>
      <p:pic>
        <p:nvPicPr>
          <p:cNvPr id="4" name="Picture 3">
            <a:extLst>
              <a:ext uri="{FF2B5EF4-FFF2-40B4-BE49-F238E27FC236}">
                <a16:creationId xmlns:a16="http://schemas.microsoft.com/office/drawing/2014/main" xmlns="" id="{A51CA5E8-AC70-BC4B-BF9E-E0D5212C82BD}"/>
              </a:ext>
            </a:extLst>
          </p:cNvPr>
          <p:cNvPicPr>
            <a:picLocks noChangeAspect="1"/>
          </p:cNvPicPr>
          <p:nvPr userDrawn="1"/>
        </p:nvPicPr>
        <p:blipFill>
          <a:blip r:embed="rId3"/>
          <a:stretch>
            <a:fillRect/>
          </a:stretch>
        </p:blipFill>
        <p:spPr>
          <a:xfrm>
            <a:off x="10044456" y="5805015"/>
            <a:ext cx="1741145" cy="565555"/>
          </a:xfrm>
          <a:prstGeom prst="rect">
            <a:avLst/>
          </a:prstGeom>
        </p:spPr>
      </p:pic>
    </p:spTree>
    <p:extLst>
      <p:ext uri="{BB962C8B-B14F-4D97-AF65-F5344CB8AC3E}">
        <p14:creationId xmlns:p14="http://schemas.microsoft.com/office/powerpoint/2010/main" val="39025896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Title Slide text only">
    <p:bg bwMode="gray">
      <p:bgPr>
        <a:solidFill>
          <a:srgbClr val="0066A1"/>
        </a:solidFill>
        <a:effectLst/>
      </p:bgPr>
    </p:bg>
    <p:spTree>
      <p:nvGrpSpPr>
        <p:cNvPr id="1" name=""/>
        <p:cNvGrpSpPr/>
        <p:nvPr/>
      </p:nvGrpSpPr>
      <p:grpSpPr>
        <a:xfrm>
          <a:off x="0" y="0"/>
          <a:ext cx="0" cy="0"/>
          <a:chOff x="0" y="0"/>
          <a:chExt cx="0" cy="0"/>
        </a:xfrm>
      </p:grpSpPr>
      <p:sp>
        <p:nvSpPr>
          <p:cNvPr id="4" name="AddCustomDate#1">
            <a:extLst>
              <a:ext uri="{FF2B5EF4-FFF2-40B4-BE49-F238E27FC236}">
                <a16:creationId xmlns:a16="http://schemas.microsoft.com/office/drawing/2014/main" xmlns="" id="{7374EE6E-5C65-90A3-7BCE-72D8F7483E5F}"/>
              </a:ext>
            </a:extLst>
          </p:cNvPr>
          <p:cNvSpPr txBox="1">
            <a:spLocks noChangeArrowheads="1"/>
          </p:cNvSpPr>
          <p:nvPr/>
        </p:nvSpPr>
        <p:spPr bwMode="auto">
          <a:xfrm>
            <a:off x="290589" y="4965701"/>
            <a:ext cx="1634367" cy="4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3" tIns="60947" rIns="121893" bIns="60947">
            <a:spAutoFit/>
          </a:bodyPr>
          <a:lstStyle/>
          <a:p>
            <a:r>
              <a:rPr lang="nl-NL" altLang="en-US" sz="1800" dirty="0">
                <a:solidFill>
                  <a:schemeClr val="bg1"/>
                </a:solidFill>
                <a:latin typeface="Verdana" panose="020B0604030504040204" pitchFamily="34" charset="0"/>
              </a:rPr>
              <a:t>18-06-2024</a:t>
            </a:r>
          </a:p>
        </p:txBody>
      </p:sp>
      <p:sp>
        <p:nvSpPr>
          <p:cNvPr id="5" name="AddClassification">
            <a:extLst>
              <a:ext uri="{FF2B5EF4-FFF2-40B4-BE49-F238E27FC236}">
                <a16:creationId xmlns:a16="http://schemas.microsoft.com/office/drawing/2014/main" xmlns="" id="{A9806E84-1DC0-9809-7230-02D6DDF98EDC}"/>
              </a:ext>
            </a:extLst>
          </p:cNvPr>
          <p:cNvSpPr txBox="1">
            <a:spLocks noChangeArrowheads="1"/>
          </p:cNvSpPr>
          <p:nvPr/>
        </p:nvSpPr>
        <p:spPr bwMode="auto">
          <a:xfrm>
            <a:off x="5106730" y="6202363"/>
            <a:ext cx="2027766" cy="292100"/>
          </a:xfrm>
          <a:prstGeom prst="rect">
            <a:avLst/>
          </a:prstGeom>
          <a:noFill/>
          <a:ln>
            <a:noFill/>
          </a:ln>
        </p:spPr>
        <p:txBody>
          <a:bodyPr wrap="none" lIns="121893" tIns="60947" rIns="121893" bIns="60947">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defRPr/>
            </a:pPr>
            <a:r>
              <a:rPr lang="en-US" sz="1100" dirty="0">
                <a:solidFill>
                  <a:schemeClr val="bg1"/>
                </a:solidFill>
                <a:latin typeface="Verdana" pitchFamily="34" charset="0"/>
                <a:ea typeface="Verdana" pitchFamily="34" charset="0"/>
                <a:cs typeface="Verdana" pitchFamily="34" charset="0"/>
              </a:rPr>
              <a:t>© </a:t>
            </a:r>
            <a:r>
              <a:rPr lang="en-US" sz="1100" dirty="0" err="1">
                <a:solidFill>
                  <a:schemeClr val="bg1"/>
                </a:solidFill>
                <a:latin typeface="Verdana" pitchFamily="34" charset="0"/>
                <a:ea typeface="Verdana" pitchFamily="34" charset="0"/>
                <a:cs typeface="Verdana" pitchFamily="34" charset="0"/>
              </a:rPr>
              <a:t>Atos</a:t>
            </a:r>
            <a:r>
              <a:rPr lang="en-US" sz="1100" dirty="0">
                <a:solidFill>
                  <a:schemeClr val="bg1"/>
                </a:solidFill>
                <a:latin typeface="Verdana" pitchFamily="34" charset="0"/>
                <a:ea typeface="Verdana" pitchFamily="34" charset="0"/>
                <a:cs typeface="Verdana" pitchFamily="34" charset="0"/>
              </a:rPr>
              <a:t> - For internal use</a:t>
            </a:r>
          </a:p>
        </p:txBody>
      </p:sp>
      <p:cxnSp>
        <p:nvCxnSpPr>
          <p:cNvPr id="6" name="Straight Connector 5">
            <a:extLst>
              <a:ext uri="{FF2B5EF4-FFF2-40B4-BE49-F238E27FC236}">
                <a16:creationId xmlns:a16="http://schemas.microsoft.com/office/drawing/2014/main" xmlns="" id="{BE38A682-9AE2-6B57-5165-976C91C7FF41}"/>
              </a:ext>
            </a:extLst>
          </p:cNvPr>
          <p:cNvCxnSpPr>
            <a:cxnSpLocks/>
          </p:cNvCxnSpPr>
          <p:nvPr/>
        </p:nvCxnSpPr>
        <p:spPr>
          <a:xfrm>
            <a:off x="417622" y="3076575"/>
            <a:ext cx="1177437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10">
            <a:extLst>
              <a:ext uri="{FF2B5EF4-FFF2-40B4-BE49-F238E27FC236}">
                <a16:creationId xmlns:a16="http://schemas.microsoft.com/office/drawing/2014/main" xmlns="" id="{803A669F-96A3-F87E-5215-EC50FF4D8F2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6861" y="5829301"/>
            <a:ext cx="1780051"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a:extLst>
              <a:ext uri="{FF2B5EF4-FFF2-40B4-BE49-F238E27FC236}">
                <a16:creationId xmlns:a16="http://schemas.microsoft.com/office/drawing/2014/main" xmlns="" id="{A610E62D-32FC-76C3-1F8D-8BCEB1EE88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6205" y="6316663"/>
            <a:ext cx="218020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87706" y="1604801"/>
            <a:ext cx="11079128" cy="1470025"/>
          </a:xfrm>
          <a:prstGeom prst="rect">
            <a:avLst/>
          </a:prstGeom>
        </p:spPr>
        <p:txBody>
          <a:bodyPr anchor="b">
            <a:noAutofit/>
          </a:bodyPr>
          <a:lstStyle>
            <a:lvl1pPr>
              <a:defRPr sz="4000" b="1" baseline="0">
                <a:solidFill>
                  <a:schemeClr val="bg1"/>
                </a:solidFill>
                <a:latin typeface="Verdana" pitchFamily="34" charset="0"/>
                <a:ea typeface="Verdana" pitchFamily="34" charset="0"/>
                <a:cs typeface="Verdana" pitchFamily="34" charset="0"/>
              </a:defRPr>
            </a:lvl1pPr>
          </a:lstStyle>
          <a:p>
            <a:r>
              <a:rPr lang="en-US"/>
              <a:t>Click to edit Master title style</a:t>
            </a:r>
            <a:endParaRPr lang="nl-NL" dirty="0"/>
          </a:p>
        </p:txBody>
      </p:sp>
      <p:sp>
        <p:nvSpPr>
          <p:cNvPr id="3" name="Subtitle 2"/>
          <p:cNvSpPr>
            <a:spLocks noGrp="1"/>
          </p:cNvSpPr>
          <p:nvPr>
            <p:ph type="subTitle" idx="1"/>
          </p:nvPr>
        </p:nvSpPr>
        <p:spPr>
          <a:xfrm>
            <a:off x="286507" y="3094328"/>
            <a:ext cx="11082925" cy="1486800"/>
          </a:xfrm>
          <a:prstGeom prst="rect">
            <a:avLst/>
          </a:prstGeom>
        </p:spPr>
        <p:txBody>
          <a:bodyPr>
            <a:noAutofit/>
          </a:bodyPr>
          <a:lstStyle>
            <a:lvl1pPr marL="0" indent="0" algn="l">
              <a:buNone/>
              <a:defRPr sz="3700" b="0">
                <a:solidFill>
                  <a:schemeClr val="bg1"/>
                </a:solidFill>
                <a:latin typeface="Verdana" pitchFamily="34" charset="0"/>
                <a:ea typeface="Verdana" pitchFamily="34" charset="0"/>
                <a:cs typeface="Verdana"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endParaRPr lang="nl-NL" dirty="0"/>
          </a:p>
        </p:txBody>
      </p:sp>
    </p:spTree>
    <p:extLst>
      <p:ext uri="{BB962C8B-B14F-4D97-AF65-F5344CB8AC3E}">
        <p14:creationId xmlns:p14="http://schemas.microsoft.com/office/powerpoint/2010/main" val="2296143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Number slide #1">
    <p:bg>
      <p:bgPr>
        <a:solidFill>
          <a:srgbClr val="0066A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xmlns="" id="{D31F35E8-C271-D20E-AA62-85F422651AB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2079625"/>
            <a:ext cx="12223759"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71798" y="2660915"/>
            <a:ext cx="7296810"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412597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Basic">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xmlns="" id="{B9DB0807-A286-E6C2-BDA2-74A02E58E2D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43900" y="6392863"/>
            <a:ext cx="83365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xmlns="" id="{FAB0165A-93C9-1355-475C-B0CBFA43F749}"/>
              </a:ext>
            </a:extLst>
          </p:cNvPr>
          <p:cNvCxnSpPr>
            <a:cxnSpLocks/>
          </p:cNvCxnSpPr>
          <p:nvPr/>
        </p:nvCxnSpPr>
        <p:spPr>
          <a:xfrm>
            <a:off x="435089" y="6167438"/>
            <a:ext cx="11761676"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B87D514B-A455-DA6D-64E7-07B5EB8106A3}"/>
              </a:ext>
            </a:extLst>
          </p:cNvPr>
          <p:cNvCxnSpPr>
            <a:cxnSpLocks/>
          </p:cNvCxnSpPr>
          <p:nvPr/>
        </p:nvCxnSpPr>
        <p:spPr>
          <a:xfrm>
            <a:off x="438265" y="1260475"/>
            <a:ext cx="1176167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20400" y="1534637"/>
            <a:ext cx="11664001" cy="4633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6" name="Title 5"/>
          <p:cNvSpPr>
            <a:spLocks noGrp="1"/>
          </p:cNvSpPr>
          <p:nvPr>
            <p:ph type="title"/>
          </p:nvPr>
        </p:nvSpPr>
        <p:spPr>
          <a:xfrm>
            <a:off x="288650" y="164638"/>
            <a:ext cx="11664001" cy="960107"/>
          </a:xfrm>
        </p:spPr>
        <p:txBody>
          <a:bodyPr/>
          <a:lstStyle>
            <a:lvl1pPr>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xmlns="" id="{74B4445F-4485-F407-E234-FDEA999C1813}"/>
              </a:ext>
            </a:extLst>
          </p:cNvPr>
          <p:cNvSpPr>
            <a:spLocks noGrp="1"/>
          </p:cNvSpPr>
          <p:nvPr>
            <p:ph type="sldNum" sz="quarter" idx="10"/>
          </p:nvPr>
        </p:nvSpPr>
        <p:spPr/>
        <p:txBody>
          <a:bodyPr/>
          <a:lstStyle>
            <a:lvl1pPr>
              <a:defRPr/>
            </a:lvl1pPr>
          </a:lstStyle>
          <a:p>
            <a:fld id="{03CADAEC-9AB2-45EC-AA6C-D1900F6A4AF6}" type="slidenum">
              <a:rPr lang="nl-NL" altLang="en-US"/>
              <a:pPr/>
              <a:t>‹#›</a:t>
            </a:fld>
            <a:endParaRPr lang="nl-NL" altLang="en-US"/>
          </a:p>
        </p:txBody>
      </p:sp>
    </p:spTree>
    <p:extLst>
      <p:ext uri="{BB962C8B-B14F-4D97-AF65-F5344CB8AC3E}">
        <p14:creationId xmlns:p14="http://schemas.microsoft.com/office/powerpoint/2010/main" val="21482671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No 2nd top lin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7830EA6B-E56B-BBC9-F4B7-5FE685D14448}"/>
              </a:ext>
            </a:extLst>
          </p:cNvPr>
          <p:cNvCxnSpPr>
            <a:cxnSpLocks/>
          </p:cNvCxnSpPr>
          <p:nvPr/>
        </p:nvCxnSpPr>
        <p:spPr>
          <a:xfrm>
            <a:off x="435089" y="6167438"/>
            <a:ext cx="11761676"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4" name="Picture 6">
            <a:extLst>
              <a:ext uri="{FF2B5EF4-FFF2-40B4-BE49-F238E27FC236}">
                <a16:creationId xmlns:a16="http://schemas.microsoft.com/office/drawing/2014/main" xmlns="" id="{EB3144B5-0B59-C768-576E-4213F29F899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43900" y="6392863"/>
            <a:ext cx="83365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288650" y="1124747"/>
            <a:ext cx="11664001" cy="496481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9" name="Title 8"/>
          <p:cNvSpPr>
            <a:spLocks noGrp="1"/>
          </p:cNvSpPr>
          <p:nvPr>
            <p:ph type="title"/>
          </p:nvPr>
        </p:nvSpPr>
        <p:spPr>
          <a:xfrm>
            <a:off x="288650" y="164638"/>
            <a:ext cx="11664001" cy="960107"/>
          </a:xfrm>
        </p:spPr>
        <p:txBody>
          <a:bodyPr/>
          <a:lstStyle>
            <a:lvl1pPr>
              <a:defRPr/>
            </a:lvl1pPr>
          </a:lstStyle>
          <a:p>
            <a:r>
              <a:rPr lang="en-US"/>
              <a:t>Click to edit Master title style</a:t>
            </a:r>
            <a:endParaRPr lang="en-US" dirty="0"/>
          </a:p>
        </p:txBody>
      </p:sp>
      <p:sp>
        <p:nvSpPr>
          <p:cNvPr id="5" name="Slide Number Placeholder 5">
            <a:extLst>
              <a:ext uri="{FF2B5EF4-FFF2-40B4-BE49-F238E27FC236}">
                <a16:creationId xmlns:a16="http://schemas.microsoft.com/office/drawing/2014/main" xmlns="" id="{F5EBE664-82E5-47D4-18F4-F02BFC49FD1B}"/>
              </a:ext>
            </a:extLst>
          </p:cNvPr>
          <p:cNvSpPr>
            <a:spLocks noGrp="1"/>
          </p:cNvSpPr>
          <p:nvPr>
            <p:ph type="sldNum" sz="quarter" idx="10"/>
          </p:nvPr>
        </p:nvSpPr>
        <p:spPr/>
        <p:txBody>
          <a:bodyPr/>
          <a:lstStyle>
            <a:lvl1pPr>
              <a:defRPr/>
            </a:lvl1pPr>
          </a:lstStyle>
          <a:p>
            <a:fld id="{7D66AAA7-6658-4941-B0F3-78A07A6FF13D}" type="slidenum">
              <a:rPr lang="nl-NL" altLang="en-US"/>
              <a:pPr/>
              <a:t>‹#›</a:t>
            </a:fld>
            <a:endParaRPr lang="nl-NL" altLang="en-US"/>
          </a:p>
        </p:txBody>
      </p:sp>
    </p:spTree>
    <p:extLst>
      <p:ext uri="{BB962C8B-B14F-4D97-AF65-F5344CB8AC3E}">
        <p14:creationId xmlns:p14="http://schemas.microsoft.com/office/powerpoint/2010/main" val="36907900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Number slide #2">
    <p:bg>
      <p:bgPr>
        <a:solidFill>
          <a:srgbClr val="0066A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xmlns="" id="{F800615F-363D-5823-4174-2F67259C62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79" y="2046289"/>
            <a:ext cx="12257105"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71798" y="2660915"/>
            <a:ext cx="7296810"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5331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9CC4F6-C024-3430-F0D3-E439CD1859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9B92D30-069D-0122-0032-A80AF17AE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46C9764-5597-77AD-DD84-6846D8408A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862D4AB-7A42-62A0-0ACF-AD1E5C0E435D}"/>
              </a:ext>
            </a:extLst>
          </p:cNvPr>
          <p:cNvSpPr>
            <a:spLocks noGrp="1"/>
          </p:cNvSpPr>
          <p:nvPr>
            <p:ph type="dt" sz="half" idx="10"/>
          </p:nvPr>
        </p:nvSpPr>
        <p:spPr/>
        <p:txBody>
          <a:bodyPr/>
          <a:lstStyle/>
          <a:p>
            <a:fld id="{B51B01F2-AC9F-4EF3-860A-96A34862F11F}" type="datetimeFigureOut">
              <a:rPr lang="en-IN" smtClean="0"/>
              <a:t>05-02-2025</a:t>
            </a:fld>
            <a:endParaRPr lang="en-IN"/>
          </a:p>
        </p:txBody>
      </p:sp>
      <p:sp>
        <p:nvSpPr>
          <p:cNvPr id="6" name="Footer Placeholder 5">
            <a:extLst>
              <a:ext uri="{FF2B5EF4-FFF2-40B4-BE49-F238E27FC236}">
                <a16:creationId xmlns:a16="http://schemas.microsoft.com/office/drawing/2014/main" xmlns="" id="{1785B463-E689-D3E5-410B-3FAE82626F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DF56658-9AFE-38FB-2EF8-B952CC187837}"/>
              </a:ext>
            </a:extLst>
          </p:cNvPr>
          <p:cNvSpPr>
            <a:spLocks noGrp="1"/>
          </p:cNvSpPr>
          <p:nvPr>
            <p:ph type="sldNum" sz="quarter" idx="12"/>
          </p:nvPr>
        </p:nvSpPr>
        <p:spPr/>
        <p:txBody>
          <a:bodyPr/>
          <a:lstStyle/>
          <a:p>
            <a:fld id="{0F19BFCC-94EF-4D53-B1B1-B48AB0134B01}" type="slidenum">
              <a:rPr lang="en-IN" smtClean="0"/>
              <a:t>‹#›</a:t>
            </a:fld>
            <a:endParaRPr lang="en-IN"/>
          </a:p>
        </p:txBody>
      </p:sp>
    </p:spTree>
    <p:extLst>
      <p:ext uri="{BB962C8B-B14F-4D97-AF65-F5344CB8AC3E}">
        <p14:creationId xmlns:p14="http://schemas.microsoft.com/office/powerpoint/2010/main" val="1082575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Number slide #3">
    <p:bg>
      <p:bgPr>
        <a:solidFill>
          <a:srgbClr val="0066A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xmlns="" id="{69414CFE-9F8C-B456-72B3-9238D2B3EC3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0" y="2044700"/>
            <a:ext cx="12241226"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71798" y="2660915"/>
            <a:ext cx="7296810"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02852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Number slide #4">
    <p:bg>
      <p:bgPr>
        <a:solidFill>
          <a:srgbClr val="0066A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xmlns="" id="{E6C688DF-A144-E5D1-F9E5-6F8367DAFF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0" y="2079625"/>
            <a:ext cx="12241226"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71798" y="2660915"/>
            <a:ext cx="7296810"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394169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Number slide #5">
    <p:bg>
      <p:bgPr>
        <a:solidFill>
          <a:srgbClr val="0066A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xmlns="" id="{40EAD71E-C131-B705-40FC-B21B83B068B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0" y="2078039"/>
            <a:ext cx="12241226"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71798" y="2660915"/>
            <a:ext cx="7296810"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39187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umber slide #6">
    <p:bg>
      <p:bgPr>
        <a:solidFill>
          <a:srgbClr val="0066A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xmlns="" id="{2CB15CAC-E055-CA8B-951B-3BC397CDA3F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0" y="2046289"/>
            <a:ext cx="12249166"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71798" y="2660915"/>
            <a:ext cx="7296810"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386325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Number slide #7">
    <p:bg>
      <p:bgPr>
        <a:solidFill>
          <a:srgbClr val="0066A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xmlns="" id="{96A1AE9D-0F62-2ED9-249C-142B2E17810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0" y="2079625"/>
            <a:ext cx="12249166"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71798" y="2660915"/>
            <a:ext cx="7296810"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180851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Number slide #8">
    <p:bg>
      <p:bgPr>
        <a:solidFill>
          <a:srgbClr val="0066A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xmlns="" id="{3BC7881C-902F-B6C2-9074-65AC96EF1F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0" y="2046289"/>
            <a:ext cx="12249166"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71798" y="2660915"/>
            <a:ext cx="7296810"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75346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Number slide #9">
    <p:bg>
      <p:bgPr>
        <a:solidFill>
          <a:srgbClr val="0066A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xmlns="" id="{2ADA343E-4B50-16BD-D6A8-A066EA8950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0" y="2046289"/>
            <a:ext cx="12249166"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71798" y="2660915"/>
            <a:ext cx="7296810"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839962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Number slide #10">
    <p:bg>
      <p:bgPr>
        <a:solidFill>
          <a:srgbClr val="0066A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xmlns="" id="{DAA0FA6B-AF9B-6E6C-8140-35E8F246AB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8" y="2047875"/>
            <a:ext cx="12272984"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2" y="2660915"/>
            <a:ext cx="5952661"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51031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Number slide #11">
    <p:bg>
      <p:bgPr>
        <a:solidFill>
          <a:srgbClr val="0066A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xmlns="" id="{4D278EC7-2177-A8B0-2B80-3BD0EAE157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19" y="2079625"/>
            <a:ext cx="12265045"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2" y="2660915"/>
            <a:ext cx="5952661"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744017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Number slide #12">
    <p:bg>
      <p:bgPr>
        <a:solidFill>
          <a:srgbClr val="0066A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xmlns="" id="{4567A213-DCBD-EEA8-3592-AF72B08992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0" y="2046289"/>
            <a:ext cx="12249166"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title"/>
          </p:nvPr>
        </p:nvSpPr>
        <p:spPr>
          <a:xfrm>
            <a:off x="6096002" y="2660915"/>
            <a:ext cx="5952661"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06757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1C92DE-2A73-5A26-635F-F55DBD07867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0D91314-6513-B96E-A013-524911355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4A5DD26-DB94-789F-AD7B-E579E6DF44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4011A279-7BE4-CBB1-E9D0-2165375B39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6861180-1F94-938F-B6C0-1838C8DA8D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219B8BBB-C5EC-3D77-517C-DA724C586BFF}"/>
              </a:ext>
            </a:extLst>
          </p:cNvPr>
          <p:cNvSpPr>
            <a:spLocks noGrp="1"/>
          </p:cNvSpPr>
          <p:nvPr>
            <p:ph type="dt" sz="half" idx="10"/>
          </p:nvPr>
        </p:nvSpPr>
        <p:spPr/>
        <p:txBody>
          <a:bodyPr/>
          <a:lstStyle/>
          <a:p>
            <a:fld id="{B51B01F2-AC9F-4EF3-860A-96A34862F11F}" type="datetimeFigureOut">
              <a:rPr lang="en-IN" smtClean="0"/>
              <a:t>05-02-2025</a:t>
            </a:fld>
            <a:endParaRPr lang="en-IN"/>
          </a:p>
        </p:txBody>
      </p:sp>
      <p:sp>
        <p:nvSpPr>
          <p:cNvPr id="8" name="Footer Placeholder 7">
            <a:extLst>
              <a:ext uri="{FF2B5EF4-FFF2-40B4-BE49-F238E27FC236}">
                <a16:creationId xmlns:a16="http://schemas.microsoft.com/office/drawing/2014/main" xmlns="" id="{70BE5EF5-38E0-3AA7-5CC7-A2CCDF9868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187A9962-6FA9-FBA0-C6C5-5CE752EE283F}"/>
              </a:ext>
            </a:extLst>
          </p:cNvPr>
          <p:cNvSpPr>
            <a:spLocks noGrp="1"/>
          </p:cNvSpPr>
          <p:nvPr>
            <p:ph type="sldNum" sz="quarter" idx="12"/>
          </p:nvPr>
        </p:nvSpPr>
        <p:spPr/>
        <p:txBody>
          <a:bodyPr/>
          <a:lstStyle/>
          <a:p>
            <a:fld id="{0F19BFCC-94EF-4D53-B1B1-B48AB0134B01}" type="slidenum">
              <a:rPr lang="en-IN" smtClean="0"/>
              <a:t>‹#›</a:t>
            </a:fld>
            <a:endParaRPr lang="en-IN"/>
          </a:p>
        </p:txBody>
      </p:sp>
    </p:spTree>
    <p:extLst>
      <p:ext uri="{BB962C8B-B14F-4D97-AF65-F5344CB8AC3E}">
        <p14:creationId xmlns:p14="http://schemas.microsoft.com/office/powerpoint/2010/main" val="9223834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Number slide #13">
    <p:bg>
      <p:bgPr>
        <a:solidFill>
          <a:srgbClr val="0066A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xmlns="" id="{14F9D8E3-E287-6B7D-FE6A-968D0513EEA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0" y="2044700"/>
            <a:ext cx="12249166"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096002" y="2660915"/>
            <a:ext cx="5952661"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933848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Number slide #14">
    <p:bg>
      <p:bgPr>
        <a:solidFill>
          <a:srgbClr val="0066A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xmlns="" id="{71F27305-1CCB-40E1-4255-08521A509B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0" y="2079625"/>
            <a:ext cx="12249166"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096002" y="2660915"/>
            <a:ext cx="5952661"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5529856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Number slide #15">
    <p:bg>
      <p:bgPr>
        <a:solidFill>
          <a:srgbClr val="0066A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xmlns="" id="{004D25CA-F977-EB09-13BF-74C5A724EAA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0" y="2078039"/>
            <a:ext cx="12249166"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6096002" y="2660915"/>
            <a:ext cx="5952661"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467600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Number slide #16">
    <p:bg>
      <p:bgPr>
        <a:solidFill>
          <a:srgbClr val="0066A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xmlns="" id="{BCD715B9-1CA4-A595-EDE3-17F8F6BC5C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8" y="2047875"/>
            <a:ext cx="12272984"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096002" y="2660915"/>
            <a:ext cx="5952661"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207502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Number slide #17">
    <p:bg>
      <p:bgPr>
        <a:solidFill>
          <a:srgbClr val="0066A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xmlns="" id="{96A83E02-386C-D296-46FE-634E6B2C57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8" y="2079625"/>
            <a:ext cx="12272984"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096002" y="2660915"/>
            <a:ext cx="5952661"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634729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Number slide #18">
    <p:bg>
      <p:bgPr>
        <a:solidFill>
          <a:srgbClr val="0066A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xmlns="" id="{5ED9A234-1270-336D-574C-674E4936FDA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8" y="2044700"/>
            <a:ext cx="12272984"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096002" y="2660915"/>
            <a:ext cx="5952661"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186085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Number slide #19">
    <p:bg>
      <p:bgPr>
        <a:solidFill>
          <a:srgbClr val="0066A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xmlns="" id="{8C14EFF9-BC23-21C9-85AF-5187223C65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8" y="2044700"/>
            <a:ext cx="12272984"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096002" y="2660915"/>
            <a:ext cx="5952661"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752998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Number slide #20">
    <p:bg>
      <p:bgPr>
        <a:solidFill>
          <a:srgbClr val="0066A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xmlns="" id="{55F47514-94EF-55BA-D2A7-CB4302F351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8" y="2066925"/>
            <a:ext cx="12272984"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672066" y="2660915"/>
            <a:ext cx="5376597" cy="1440160"/>
          </a:xfrm>
        </p:spPr>
        <p:txBody>
          <a:bodyPr/>
          <a:lstStyle>
            <a:lvl1pPr>
              <a:defRPr sz="40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040047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losing Slide">
    <p:bg bwMode="gray">
      <p:bgPr>
        <a:solidFill>
          <a:srgbClr val="0066A1"/>
        </a:solidFill>
        <a:effectLst/>
      </p:bgPr>
    </p:bg>
    <p:spTree>
      <p:nvGrpSpPr>
        <p:cNvPr id="1" name=""/>
        <p:cNvGrpSpPr/>
        <p:nvPr/>
      </p:nvGrpSpPr>
      <p:grpSpPr>
        <a:xfrm>
          <a:off x="0" y="0"/>
          <a:ext cx="0" cy="0"/>
          <a:chOff x="0" y="0"/>
          <a:chExt cx="0" cy="0"/>
        </a:xfrm>
      </p:grpSpPr>
      <p:sp>
        <p:nvSpPr>
          <p:cNvPr id="2" name="AddNotifier#1">
            <a:extLst>
              <a:ext uri="{FF2B5EF4-FFF2-40B4-BE49-F238E27FC236}">
                <a16:creationId xmlns:a16="http://schemas.microsoft.com/office/drawing/2014/main" xmlns="" id="{D9993ACD-31F3-B3CF-753D-51C5FA6C093B}"/>
              </a:ext>
            </a:extLst>
          </p:cNvPr>
          <p:cNvSpPr txBox="1">
            <a:spLocks noChangeArrowheads="1"/>
          </p:cNvSpPr>
          <p:nvPr/>
        </p:nvSpPr>
        <p:spPr bwMode="auto">
          <a:xfrm>
            <a:off x="311231" y="5610226"/>
            <a:ext cx="6553320" cy="847725"/>
          </a:xfrm>
          <a:prstGeom prst="rect">
            <a:avLst/>
          </a:prstGeom>
          <a:noFill/>
          <a:ln>
            <a:noFill/>
          </a:ln>
        </p:spPr>
        <p:txBody>
          <a:bodyPr lIns="121893" tIns="60947" rIns="121893" bIns="60947" anchor="b"/>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defRPr/>
            </a:pPr>
            <a:r>
              <a:rPr lang="en-IN" sz="900" dirty="0" err="1">
                <a:solidFill>
                  <a:schemeClr val="bg1"/>
                </a:solidFill>
                <a:latin typeface="Verdana" pitchFamily="34" charset="0"/>
                <a:ea typeface="Verdana" pitchFamily="34" charset="0"/>
                <a:cs typeface="Verdana" pitchFamily="34" charset="0"/>
              </a:rPr>
              <a:t>Atos</a:t>
            </a:r>
            <a:r>
              <a:rPr lang="en-IN" sz="900" dirty="0">
                <a:solidFill>
                  <a:schemeClr val="bg1"/>
                </a:solidFill>
                <a:latin typeface="Verdana" pitchFamily="34" charset="0"/>
                <a:ea typeface="Verdana" pitchFamily="34" charset="0"/>
                <a:cs typeface="Verdana" pitchFamily="34" charset="0"/>
              </a:rPr>
              <a:t>, the </a:t>
            </a:r>
            <a:r>
              <a:rPr lang="en-IN" sz="900" dirty="0" err="1">
                <a:solidFill>
                  <a:schemeClr val="bg1"/>
                </a:solidFill>
                <a:latin typeface="Verdana" pitchFamily="34" charset="0"/>
                <a:ea typeface="Verdana" pitchFamily="34" charset="0"/>
                <a:cs typeface="Verdana" pitchFamily="34" charset="0"/>
              </a:rPr>
              <a:t>Atos</a:t>
            </a:r>
            <a:r>
              <a:rPr lang="en-IN" sz="900" dirty="0">
                <a:solidFill>
                  <a:schemeClr val="bg1"/>
                </a:solidFill>
                <a:latin typeface="Verdana" pitchFamily="34" charset="0"/>
                <a:ea typeface="Verdana" pitchFamily="34" charset="0"/>
                <a:cs typeface="Verdana" pitchFamily="34" charset="0"/>
              </a:rPr>
              <a:t> logo, </a:t>
            </a:r>
            <a:r>
              <a:rPr lang="en-IN" sz="900" dirty="0" err="1">
                <a:solidFill>
                  <a:schemeClr val="bg1"/>
                </a:solidFill>
                <a:latin typeface="Verdana" pitchFamily="34" charset="0"/>
                <a:ea typeface="Verdana" pitchFamily="34" charset="0"/>
                <a:cs typeface="Verdana" pitchFamily="34" charset="0"/>
              </a:rPr>
              <a:t>Atos</a:t>
            </a:r>
            <a:r>
              <a:rPr lang="en-IN" sz="900" dirty="0">
                <a:solidFill>
                  <a:schemeClr val="bg1"/>
                </a:solidFill>
                <a:latin typeface="Verdana" pitchFamily="34" charset="0"/>
                <a:ea typeface="Verdana" pitchFamily="34" charset="0"/>
                <a:cs typeface="Verdana" pitchFamily="34" charset="0"/>
              </a:rPr>
              <a:t> Codex, </a:t>
            </a:r>
            <a:r>
              <a:rPr lang="en-IN" sz="900" dirty="0" err="1">
                <a:solidFill>
                  <a:schemeClr val="bg1"/>
                </a:solidFill>
                <a:latin typeface="Verdana" pitchFamily="34" charset="0"/>
                <a:ea typeface="Verdana" pitchFamily="34" charset="0"/>
                <a:cs typeface="Verdana" pitchFamily="34" charset="0"/>
              </a:rPr>
              <a:t>Atos</a:t>
            </a:r>
            <a:r>
              <a:rPr lang="en-IN" sz="900" dirty="0">
                <a:solidFill>
                  <a:schemeClr val="bg1"/>
                </a:solidFill>
                <a:latin typeface="Verdana" pitchFamily="34" charset="0"/>
                <a:ea typeface="Verdana" pitchFamily="34" charset="0"/>
                <a:cs typeface="Verdana" pitchFamily="34" charset="0"/>
              </a:rPr>
              <a:t> Consulting, </a:t>
            </a:r>
            <a:r>
              <a:rPr lang="en-IN" sz="900" dirty="0" err="1">
                <a:solidFill>
                  <a:schemeClr val="bg1"/>
                </a:solidFill>
                <a:latin typeface="Verdana" pitchFamily="34" charset="0"/>
                <a:ea typeface="Verdana" pitchFamily="34" charset="0"/>
                <a:cs typeface="Verdana" pitchFamily="34" charset="0"/>
              </a:rPr>
              <a:t>Atos</a:t>
            </a:r>
            <a:r>
              <a:rPr lang="en-IN" sz="900" dirty="0">
                <a:solidFill>
                  <a:schemeClr val="bg1"/>
                </a:solidFill>
                <a:latin typeface="Verdana" pitchFamily="34" charset="0"/>
                <a:ea typeface="Verdana" pitchFamily="34" charset="0"/>
                <a:cs typeface="Verdana" pitchFamily="34" charset="0"/>
              </a:rPr>
              <a:t> </a:t>
            </a:r>
            <a:r>
              <a:rPr lang="en-IN" sz="900" dirty="0" err="1">
                <a:solidFill>
                  <a:schemeClr val="bg1"/>
                </a:solidFill>
                <a:latin typeface="Verdana" pitchFamily="34" charset="0"/>
                <a:ea typeface="Verdana" pitchFamily="34" charset="0"/>
                <a:cs typeface="Verdana" pitchFamily="34" charset="0"/>
              </a:rPr>
              <a:t>Worldgrid</a:t>
            </a:r>
            <a:r>
              <a:rPr lang="en-IN" sz="900" dirty="0">
                <a:solidFill>
                  <a:schemeClr val="bg1"/>
                </a:solidFill>
                <a:latin typeface="Verdana" pitchFamily="34" charset="0"/>
                <a:ea typeface="Verdana" pitchFamily="34" charset="0"/>
                <a:cs typeface="Verdana" pitchFamily="34" charset="0"/>
              </a:rPr>
              <a:t>, Bull, Canopy, </a:t>
            </a:r>
            <a:r>
              <a:rPr lang="en-IN" sz="900" dirty="0" err="1">
                <a:solidFill>
                  <a:schemeClr val="bg1"/>
                </a:solidFill>
                <a:latin typeface="Verdana" pitchFamily="34" charset="0"/>
                <a:ea typeface="Verdana" pitchFamily="34" charset="0"/>
                <a:cs typeface="Verdana" pitchFamily="34" charset="0"/>
              </a:rPr>
              <a:t>equensWorldline</a:t>
            </a:r>
            <a:r>
              <a:rPr lang="en-IN" sz="900" dirty="0">
                <a:solidFill>
                  <a:schemeClr val="bg1"/>
                </a:solidFill>
                <a:latin typeface="Verdana" pitchFamily="34" charset="0"/>
                <a:ea typeface="Verdana" pitchFamily="34" charset="0"/>
                <a:cs typeface="Verdana" pitchFamily="34" charset="0"/>
              </a:rPr>
              <a:t>, Unify, </a:t>
            </a:r>
            <a:r>
              <a:rPr lang="en-IN" sz="900" dirty="0" err="1">
                <a:solidFill>
                  <a:schemeClr val="bg1"/>
                </a:solidFill>
                <a:latin typeface="Verdana" pitchFamily="34" charset="0"/>
                <a:ea typeface="Verdana" pitchFamily="34" charset="0"/>
                <a:cs typeface="Verdana" pitchFamily="34" charset="0"/>
              </a:rPr>
              <a:t>Worldline</a:t>
            </a:r>
            <a:r>
              <a:rPr lang="en-IN" sz="900" dirty="0">
                <a:solidFill>
                  <a:schemeClr val="bg1"/>
                </a:solidFill>
                <a:latin typeface="Verdana" pitchFamily="34" charset="0"/>
                <a:ea typeface="Verdana" pitchFamily="34" charset="0"/>
                <a:cs typeface="Verdana" pitchFamily="34" charset="0"/>
              </a:rPr>
              <a:t> and Zero Email are registered trademarks of the </a:t>
            </a:r>
            <a:r>
              <a:rPr lang="en-IN" sz="900" dirty="0" err="1">
                <a:solidFill>
                  <a:schemeClr val="bg1"/>
                </a:solidFill>
                <a:latin typeface="Verdana" pitchFamily="34" charset="0"/>
                <a:ea typeface="Verdana" pitchFamily="34" charset="0"/>
                <a:cs typeface="Verdana" pitchFamily="34" charset="0"/>
              </a:rPr>
              <a:t>Atos</a:t>
            </a:r>
            <a:r>
              <a:rPr lang="en-IN" sz="900" dirty="0">
                <a:solidFill>
                  <a:schemeClr val="bg1"/>
                </a:solidFill>
                <a:latin typeface="Verdana" pitchFamily="34" charset="0"/>
                <a:ea typeface="Verdana" pitchFamily="34" charset="0"/>
                <a:cs typeface="Verdana" pitchFamily="34" charset="0"/>
              </a:rPr>
              <a:t> group. March 2018. © 2018 </a:t>
            </a:r>
            <a:r>
              <a:rPr lang="en-IN" sz="900" dirty="0" err="1">
                <a:solidFill>
                  <a:schemeClr val="bg1"/>
                </a:solidFill>
                <a:latin typeface="Verdana" pitchFamily="34" charset="0"/>
                <a:ea typeface="Verdana" pitchFamily="34" charset="0"/>
                <a:cs typeface="Verdana" pitchFamily="34" charset="0"/>
              </a:rPr>
              <a:t>Atos</a:t>
            </a:r>
            <a:r>
              <a:rPr lang="en-IN" sz="900" dirty="0">
                <a:solidFill>
                  <a:schemeClr val="bg1"/>
                </a:solidFill>
                <a:latin typeface="Verdana" pitchFamily="34" charset="0"/>
                <a:ea typeface="Verdana" pitchFamily="34" charset="0"/>
                <a:cs typeface="Verdana" pitchFamily="34" charset="0"/>
              </a:rPr>
              <a:t>. Confidential information owned by </a:t>
            </a:r>
            <a:r>
              <a:rPr lang="en-IN" sz="900" dirty="0" err="1">
                <a:solidFill>
                  <a:schemeClr val="bg1"/>
                </a:solidFill>
                <a:latin typeface="Verdana" pitchFamily="34" charset="0"/>
                <a:ea typeface="Verdana" pitchFamily="34" charset="0"/>
                <a:cs typeface="Verdana" pitchFamily="34" charset="0"/>
              </a:rPr>
              <a:t>Atos</a:t>
            </a:r>
            <a:r>
              <a:rPr lang="en-IN" sz="900" dirty="0">
                <a:solidFill>
                  <a:schemeClr val="bg1"/>
                </a:solidFill>
                <a:latin typeface="Verdana" pitchFamily="34" charset="0"/>
                <a:ea typeface="Verdana" pitchFamily="34" charset="0"/>
                <a:cs typeface="Verdana" pitchFamily="34" charset="0"/>
              </a:rPr>
              <a:t>, to be used by the recipient only. This document, or any part of it, may not be reproduced, copied, circulated and/or distributed nor quoted without prior written approval from </a:t>
            </a:r>
            <a:r>
              <a:rPr lang="en-IN" sz="900" dirty="0" err="1">
                <a:solidFill>
                  <a:schemeClr val="bg1"/>
                </a:solidFill>
                <a:latin typeface="Verdana" pitchFamily="34" charset="0"/>
                <a:ea typeface="Verdana" pitchFamily="34" charset="0"/>
                <a:cs typeface="Verdana" pitchFamily="34" charset="0"/>
              </a:rPr>
              <a:t>Atos</a:t>
            </a:r>
            <a:r>
              <a:rPr lang="en-IN" sz="900" dirty="0">
                <a:solidFill>
                  <a:schemeClr val="bg1"/>
                </a:solidFill>
                <a:latin typeface="Verdana" pitchFamily="34" charset="0"/>
                <a:ea typeface="Verdana" pitchFamily="34" charset="0"/>
                <a:cs typeface="Verdana" pitchFamily="34" charset="0"/>
              </a:rPr>
              <a:t>.</a:t>
            </a:r>
            <a:endParaRPr lang="en-US" sz="900" dirty="0">
              <a:solidFill>
                <a:schemeClr val="bg1"/>
              </a:solidFill>
              <a:latin typeface="Verdana" pitchFamily="34" charset="0"/>
              <a:ea typeface="Verdana" pitchFamily="34" charset="0"/>
              <a:cs typeface="Verdana" pitchFamily="34" charset="0"/>
            </a:endParaRPr>
          </a:p>
        </p:txBody>
      </p:sp>
      <p:cxnSp>
        <p:nvCxnSpPr>
          <p:cNvPr id="3" name="Straight Connector 2">
            <a:extLst>
              <a:ext uri="{FF2B5EF4-FFF2-40B4-BE49-F238E27FC236}">
                <a16:creationId xmlns:a16="http://schemas.microsoft.com/office/drawing/2014/main" xmlns="" id="{A7794428-62F7-AA36-7151-FD8260988131}"/>
              </a:ext>
            </a:extLst>
          </p:cNvPr>
          <p:cNvCxnSpPr>
            <a:cxnSpLocks/>
          </p:cNvCxnSpPr>
          <p:nvPr/>
        </p:nvCxnSpPr>
        <p:spPr>
          <a:xfrm>
            <a:off x="417622" y="3076575"/>
            <a:ext cx="1177437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7">
            <a:extLst>
              <a:ext uri="{FF2B5EF4-FFF2-40B4-BE49-F238E27FC236}">
                <a16:creationId xmlns:a16="http://schemas.microsoft.com/office/drawing/2014/main" xmlns="" id="{8029E4C6-DFBD-A291-D2CC-32E33E2BE39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6861" y="5829301"/>
            <a:ext cx="1780051"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ctrTitle"/>
          </p:nvPr>
        </p:nvSpPr>
        <p:spPr>
          <a:xfrm>
            <a:off x="287707" y="1604801"/>
            <a:ext cx="6600000" cy="1470025"/>
          </a:xfrm>
          <a:prstGeom prst="rect">
            <a:avLst/>
          </a:prstGeom>
        </p:spPr>
        <p:txBody>
          <a:bodyPr anchor="b">
            <a:noAutofit/>
          </a:bodyPr>
          <a:lstStyle>
            <a:lvl1pPr>
              <a:defRPr sz="4000" b="1" baseline="0">
                <a:solidFill>
                  <a:schemeClr val="bg1"/>
                </a:solidFill>
                <a:latin typeface="Verdana" pitchFamily="34" charset="0"/>
                <a:ea typeface="Verdana" pitchFamily="34" charset="0"/>
                <a:cs typeface="Verdana" pitchFamily="34" charset="0"/>
              </a:defRPr>
            </a:lvl1pPr>
          </a:lstStyle>
          <a:p>
            <a:r>
              <a:rPr lang="en-US"/>
              <a:t>Click to edit Master title style</a:t>
            </a:r>
            <a:endParaRPr lang="nl-NL" dirty="0"/>
          </a:p>
        </p:txBody>
      </p:sp>
    </p:spTree>
    <p:extLst>
      <p:ext uri="{BB962C8B-B14F-4D97-AF65-F5344CB8AC3E}">
        <p14:creationId xmlns:p14="http://schemas.microsoft.com/office/powerpoint/2010/main" val="1797252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3_Title and Content">
    <p:spTree>
      <p:nvGrpSpPr>
        <p:cNvPr id="1" name=""/>
        <p:cNvGrpSpPr/>
        <p:nvPr/>
      </p:nvGrpSpPr>
      <p:grpSpPr>
        <a:xfrm>
          <a:off x="0" y="0"/>
          <a:ext cx="0" cy="0"/>
          <a:chOff x="0" y="0"/>
          <a:chExt cx="0" cy="0"/>
        </a:xfrm>
      </p:grpSpPr>
      <p:sp>
        <p:nvSpPr>
          <p:cNvPr id="18" name="Title 1"/>
          <p:cNvSpPr>
            <a:spLocks noGrp="1"/>
          </p:cNvSpPr>
          <p:nvPr>
            <p:ph type="title"/>
          </p:nvPr>
        </p:nvSpPr>
        <p:spPr>
          <a:xfrm>
            <a:off x="153792" y="152402"/>
            <a:ext cx="11277600" cy="411163"/>
          </a:xfrm>
          <a:prstGeom prst="rect">
            <a:avLst/>
          </a:prstGeom>
        </p:spPr>
        <p:txBody>
          <a:bodyPr/>
          <a:lstStyle>
            <a:lvl1pPr>
              <a:defRPr sz="280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2013163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F84637-D0C1-38A6-8F37-D3FFEB8090E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633A4793-5F87-0BC0-B6D4-624BB46AA253}"/>
              </a:ext>
            </a:extLst>
          </p:cNvPr>
          <p:cNvSpPr>
            <a:spLocks noGrp="1"/>
          </p:cNvSpPr>
          <p:nvPr>
            <p:ph type="dt" sz="half" idx="10"/>
          </p:nvPr>
        </p:nvSpPr>
        <p:spPr/>
        <p:txBody>
          <a:bodyPr/>
          <a:lstStyle/>
          <a:p>
            <a:fld id="{B51B01F2-AC9F-4EF3-860A-96A34862F11F}" type="datetimeFigureOut">
              <a:rPr lang="en-IN" smtClean="0"/>
              <a:t>05-02-2025</a:t>
            </a:fld>
            <a:endParaRPr lang="en-IN"/>
          </a:p>
        </p:txBody>
      </p:sp>
      <p:sp>
        <p:nvSpPr>
          <p:cNvPr id="4" name="Footer Placeholder 3">
            <a:extLst>
              <a:ext uri="{FF2B5EF4-FFF2-40B4-BE49-F238E27FC236}">
                <a16:creationId xmlns:a16="http://schemas.microsoft.com/office/drawing/2014/main" xmlns="" id="{1383497F-1419-4DC2-46D1-DD04774D8D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A3DF4703-0DB2-D840-239B-F28318B2EC90}"/>
              </a:ext>
            </a:extLst>
          </p:cNvPr>
          <p:cNvSpPr>
            <a:spLocks noGrp="1"/>
          </p:cNvSpPr>
          <p:nvPr>
            <p:ph type="sldNum" sz="quarter" idx="12"/>
          </p:nvPr>
        </p:nvSpPr>
        <p:spPr/>
        <p:txBody>
          <a:bodyPr/>
          <a:lstStyle/>
          <a:p>
            <a:fld id="{0F19BFCC-94EF-4D53-B1B1-B48AB0134B01}" type="slidenum">
              <a:rPr lang="en-IN" smtClean="0"/>
              <a:t>‹#›</a:t>
            </a:fld>
            <a:endParaRPr lang="en-IN"/>
          </a:p>
        </p:txBody>
      </p:sp>
    </p:spTree>
    <p:extLst>
      <p:ext uri="{BB962C8B-B14F-4D97-AF65-F5344CB8AC3E}">
        <p14:creationId xmlns:p14="http://schemas.microsoft.com/office/powerpoint/2010/main" val="25338061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2" name="Picture 11" descr="ridge4.png">
            <a:extLst>
              <a:ext uri="{FF2B5EF4-FFF2-40B4-BE49-F238E27FC236}">
                <a16:creationId xmlns:a16="http://schemas.microsoft.com/office/drawing/2014/main" xmlns="" id="{A51937F4-D6F1-E8AE-E60F-42CB67A4A4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ltGray">
          <a:xfrm>
            <a:off x="0" y="0"/>
            <a:ext cx="26422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4" descr="Mahindra Logo.png">
            <a:extLst>
              <a:ext uri="{FF2B5EF4-FFF2-40B4-BE49-F238E27FC236}">
                <a16:creationId xmlns:a16="http://schemas.microsoft.com/office/drawing/2014/main" xmlns="" id="{2E16136B-FE22-4A3F-5DE9-6485E98449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8941542" y="152400"/>
            <a:ext cx="31694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a:extLst>
              <a:ext uri="{FF2B5EF4-FFF2-40B4-BE49-F238E27FC236}">
                <a16:creationId xmlns:a16="http://schemas.microsoft.com/office/drawing/2014/main" xmlns="" id="{C0D8541C-EC14-528C-0B48-02AEC834CD9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132" y="5156200"/>
            <a:ext cx="1316381"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image001">
            <a:extLst>
              <a:ext uri="{FF2B5EF4-FFF2-40B4-BE49-F238E27FC236}">
                <a16:creationId xmlns:a16="http://schemas.microsoft.com/office/drawing/2014/main" xmlns="" id="{ED949AAD-9194-7FA1-FD43-4D9BB3BEEFD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67532" r="3783" b="6876"/>
          <a:stretch>
            <a:fillRect/>
          </a:stretch>
        </p:blipFill>
        <p:spPr bwMode="auto">
          <a:xfrm>
            <a:off x="1722887" y="6032500"/>
            <a:ext cx="92257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descr="image001">
            <a:extLst>
              <a:ext uri="{FF2B5EF4-FFF2-40B4-BE49-F238E27FC236}">
                <a16:creationId xmlns:a16="http://schemas.microsoft.com/office/drawing/2014/main" xmlns="" id="{CA525EE3-1486-F666-5B8D-EB5312128BA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l="21159" t="18152" r="37704" b="19611"/>
          <a:stretch>
            <a:fillRect/>
          </a:stretch>
        </p:blipFill>
        <p:spPr bwMode="auto">
          <a:xfrm>
            <a:off x="3096431" y="6019801"/>
            <a:ext cx="188009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descr="image001">
            <a:extLst>
              <a:ext uri="{FF2B5EF4-FFF2-40B4-BE49-F238E27FC236}">
                <a16:creationId xmlns:a16="http://schemas.microsoft.com/office/drawing/2014/main" xmlns="" id="{8224FCCD-7A71-8952-3235-33CE10380F0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r="80951"/>
          <a:stretch>
            <a:fillRect/>
          </a:stretch>
        </p:blipFill>
        <p:spPr bwMode="auto">
          <a:xfrm>
            <a:off x="711385" y="5959476"/>
            <a:ext cx="647869"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12">
            <a:extLst>
              <a:ext uri="{FF2B5EF4-FFF2-40B4-BE49-F238E27FC236}">
                <a16:creationId xmlns:a16="http://schemas.microsoft.com/office/drawing/2014/main" xmlns="" id="{FB5FB423-A48F-C86F-E092-0DAF86E5AF7E}"/>
              </a:ext>
            </a:extLst>
          </p:cNvPr>
          <p:cNvSpPr/>
          <p:nvPr userDrawn="1"/>
        </p:nvSpPr>
        <p:spPr>
          <a:xfrm>
            <a:off x="508133" y="5884863"/>
            <a:ext cx="4673230" cy="773112"/>
          </a:xfrm>
          <a:prstGeom prst="roundRect">
            <a:avLst>
              <a:gd name="adj" fmla="val 6277"/>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p>
        </p:txBody>
      </p:sp>
      <p:sp>
        <p:nvSpPr>
          <p:cNvPr id="11" name="TextBox 5">
            <a:extLst>
              <a:ext uri="{FF2B5EF4-FFF2-40B4-BE49-F238E27FC236}">
                <a16:creationId xmlns:a16="http://schemas.microsoft.com/office/drawing/2014/main" xmlns="" id="{906BC1D4-5B1E-4F13-583F-2A0A0C427C43}"/>
              </a:ext>
            </a:extLst>
          </p:cNvPr>
          <p:cNvSpPr txBox="1">
            <a:spLocks noChangeArrowheads="1"/>
          </p:cNvSpPr>
          <p:nvPr userDrawn="1"/>
        </p:nvSpPr>
        <p:spPr bwMode="auto">
          <a:xfrm>
            <a:off x="1359254" y="5727700"/>
            <a:ext cx="2843954" cy="196850"/>
          </a:xfrm>
          <a:prstGeom prst="rect">
            <a:avLst/>
          </a:prstGeom>
          <a:solidFill>
            <a:schemeClr val="bg1"/>
          </a:solidFill>
          <a:ln>
            <a:noFill/>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sz="675" dirty="0">
                <a:solidFill>
                  <a:schemeClr val="bg1">
                    <a:lumMod val="65000"/>
                  </a:schemeClr>
                </a:solidFill>
                <a:latin typeface="+mn-lt"/>
                <a:ea typeface="Adobe Gothic Std B" pitchFamily="34" charset="-128"/>
              </a:rPr>
              <a:t>Rewards and Recognition</a:t>
            </a:r>
          </a:p>
        </p:txBody>
      </p:sp>
      <p:sp>
        <p:nvSpPr>
          <p:cNvPr id="9" name="Subtitle 2"/>
          <p:cNvSpPr>
            <a:spLocks noGrp="1"/>
          </p:cNvSpPr>
          <p:nvPr>
            <p:ph type="subTitle" idx="1"/>
          </p:nvPr>
        </p:nvSpPr>
        <p:spPr bwMode="gray">
          <a:xfrm>
            <a:off x="2436286" y="4053707"/>
            <a:ext cx="7349067" cy="276999"/>
          </a:xfrm>
          <a:prstGeom prst="rect">
            <a:avLst/>
          </a:prstGeom>
        </p:spPr>
        <p:txBody>
          <a:bodyPr anchor="b">
            <a:noAutofit/>
          </a:bodyPr>
          <a:lstStyle>
            <a:lvl1pPr marL="0" indent="0" algn="l">
              <a:buNone/>
              <a:defRPr b="1">
                <a:solidFill>
                  <a:srgbClr val="6D6E71"/>
                </a:solidFill>
                <a:latin typeface="Arial" pitchFamily="34" charset="0"/>
                <a:cs typeface="Arial"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endParaRPr lang="en-US" dirty="0"/>
          </a:p>
        </p:txBody>
      </p:sp>
      <p:sp>
        <p:nvSpPr>
          <p:cNvPr id="10" name="Title 8"/>
          <p:cNvSpPr>
            <a:spLocks noGrp="1"/>
          </p:cNvSpPr>
          <p:nvPr>
            <p:ph type="title"/>
          </p:nvPr>
        </p:nvSpPr>
        <p:spPr bwMode="gray">
          <a:xfrm>
            <a:off x="2436286" y="2076679"/>
            <a:ext cx="7349067" cy="1477301"/>
          </a:xfrm>
          <a:prstGeom prst="rect">
            <a:avLst/>
          </a:prstGeom>
        </p:spPr>
        <p:txBody>
          <a:bodyPr>
            <a:spAutoFit/>
          </a:bodyPr>
          <a:lstStyle>
            <a:lvl1pPr algn="l">
              <a:defRPr sz="4400" b="1">
                <a:solidFill>
                  <a:srgbClr val="E31819"/>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8162833"/>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pic>
        <p:nvPicPr>
          <p:cNvPr id="2" name="Picture 6" descr="Untitled-9.jpg">
            <a:extLst>
              <a:ext uri="{FF2B5EF4-FFF2-40B4-BE49-F238E27FC236}">
                <a16:creationId xmlns:a16="http://schemas.microsoft.com/office/drawing/2014/main" xmlns="" id="{D8266FFF-FA73-F90D-1675-7F24D3B8A5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6218238"/>
            <a:ext cx="12192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9" descr="Untitled-9.jpg">
            <a:extLst>
              <a:ext uri="{FF2B5EF4-FFF2-40B4-BE49-F238E27FC236}">
                <a16:creationId xmlns:a16="http://schemas.microsoft.com/office/drawing/2014/main" xmlns="" id="{8853DF29-1A58-20F5-683C-DBA8373497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98">
            <a:extLst>
              <a:ext uri="{FF2B5EF4-FFF2-40B4-BE49-F238E27FC236}">
                <a16:creationId xmlns:a16="http://schemas.microsoft.com/office/drawing/2014/main" xmlns="" id="{0535EAC1-4FC7-955C-D926-4DDEAAF25AD3}"/>
              </a:ext>
            </a:extLst>
          </p:cNvPr>
          <p:cNvSpPr>
            <a:spLocks noGrp="1" noChangeArrowheads="1"/>
          </p:cNvSpPr>
          <p:nvPr/>
        </p:nvSpPr>
        <p:spPr bwMode="auto">
          <a:xfrm>
            <a:off x="6352" y="1112838"/>
            <a:ext cx="12185648" cy="490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27" tIns="45714" rIns="91427" bIns="45714"/>
          <a:lstStyle/>
          <a:p>
            <a:endParaRPr lang="zh-CN" altLang="en-US" sz="2400" b="1">
              <a:solidFill>
                <a:schemeClr val="bg1"/>
              </a:solidFill>
              <a:latin typeface="Arial Narrow" panose="020B0606020202030204" pitchFamily="34" charset="0"/>
              <a:ea typeface="SimSun" panose="02010600030101010101" pitchFamily="2" charset="-122"/>
            </a:endParaRPr>
          </a:p>
        </p:txBody>
      </p:sp>
      <p:sp>
        <p:nvSpPr>
          <p:cNvPr id="5" name="Rectangle 198">
            <a:extLst>
              <a:ext uri="{FF2B5EF4-FFF2-40B4-BE49-F238E27FC236}">
                <a16:creationId xmlns:a16="http://schemas.microsoft.com/office/drawing/2014/main" xmlns="" id="{42AFA113-3472-A958-4B98-72071DC69BDB}"/>
              </a:ext>
            </a:extLst>
          </p:cNvPr>
          <p:cNvSpPr>
            <a:spLocks noGrp="1" noChangeArrowheads="1"/>
          </p:cNvSpPr>
          <p:nvPr/>
        </p:nvSpPr>
        <p:spPr bwMode="auto">
          <a:xfrm>
            <a:off x="6352" y="1112838"/>
            <a:ext cx="12185648" cy="490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27" tIns="45714" rIns="91427" bIns="45714"/>
          <a:lstStyle/>
          <a:p>
            <a:endParaRPr lang="zh-CN" altLang="en-US" sz="2400" b="1">
              <a:solidFill>
                <a:schemeClr val="bg1"/>
              </a:solidFill>
              <a:latin typeface="Arial Narrow" panose="020B0606020202030204" pitchFamily="34" charset="0"/>
              <a:ea typeface="SimSun" panose="02010600030101010101" pitchFamily="2" charset="-122"/>
            </a:endParaRPr>
          </a:p>
        </p:txBody>
      </p:sp>
      <p:sp>
        <p:nvSpPr>
          <p:cNvPr id="6" name="TextBox 12">
            <a:extLst>
              <a:ext uri="{FF2B5EF4-FFF2-40B4-BE49-F238E27FC236}">
                <a16:creationId xmlns:a16="http://schemas.microsoft.com/office/drawing/2014/main" xmlns="" id="{BB7E3B62-0DB2-5357-66ED-54227F3F7A0F}"/>
              </a:ext>
            </a:extLst>
          </p:cNvPr>
          <p:cNvSpPr txBox="1">
            <a:spLocks noChangeArrowheads="1"/>
          </p:cNvSpPr>
          <p:nvPr/>
        </p:nvSpPr>
        <p:spPr bwMode="auto">
          <a:xfrm>
            <a:off x="4309598" y="6581776"/>
            <a:ext cx="3161536" cy="276225"/>
          </a:xfrm>
          <a:prstGeom prst="rect">
            <a:avLst/>
          </a:prstGeom>
          <a:noFill/>
          <a:ln>
            <a:noFill/>
          </a:ln>
        </p:spPr>
        <p:txBody>
          <a:bodyPr wrap="none">
            <a:spAutoFit/>
          </a:bodyPr>
          <a:lstStyle>
            <a:lvl1pPr eaLnBrk="0" hangingPunct="0">
              <a:defRPr sz="1600">
                <a:solidFill>
                  <a:schemeClr val="tx1"/>
                </a:solidFill>
                <a:latin typeface="Arial" pitchFamily="34" charset="0"/>
              </a:defRPr>
            </a:lvl1pPr>
            <a:lvl2pPr marL="742950" indent="-285750" eaLnBrk="0" hangingPunct="0">
              <a:defRPr sz="1600">
                <a:solidFill>
                  <a:schemeClr val="tx1"/>
                </a:solidFill>
                <a:latin typeface="Arial" pitchFamily="34" charset="0"/>
              </a:defRPr>
            </a:lvl2pPr>
            <a:lvl3pPr marL="1143000" indent="-228600" eaLnBrk="0" hangingPunct="0">
              <a:defRPr sz="1600">
                <a:solidFill>
                  <a:schemeClr val="tx1"/>
                </a:solidFill>
                <a:latin typeface="Arial" pitchFamily="34" charset="0"/>
              </a:defRPr>
            </a:lvl3pPr>
            <a:lvl4pPr marL="1600200" indent="-228600" eaLnBrk="0" hangingPunct="0">
              <a:defRPr sz="1600">
                <a:solidFill>
                  <a:schemeClr val="tx1"/>
                </a:solidFill>
                <a:latin typeface="Arial" pitchFamily="34" charset="0"/>
              </a:defRPr>
            </a:lvl4pPr>
            <a:lvl5pPr marL="2057400" indent="-228600" eaLnBrk="0" hangingPunct="0">
              <a:defRPr sz="1600">
                <a:solidFill>
                  <a:schemeClr val="tx1"/>
                </a:solidFill>
                <a:latin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defRPr>
            </a:lvl9pPr>
          </a:lstStyle>
          <a:p>
            <a:pPr algn="ctr" eaLnBrk="1" hangingPunct="1">
              <a:buClr>
                <a:srgbClr val="CC9900"/>
              </a:buClr>
              <a:buFont typeface="Wingdings" pitchFamily="2" charset="2"/>
              <a:buNone/>
              <a:defRPr/>
            </a:pPr>
            <a:r>
              <a:rPr lang="en-US" sz="1200" dirty="0">
                <a:ea typeface="SimSun" pitchFamily="2" charset="-122"/>
              </a:rPr>
              <a:t>Confidential © Tech Mahindra Limited 2013 </a:t>
            </a:r>
          </a:p>
        </p:txBody>
      </p:sp>
      <p:pic>
        <p:nvPicPr>
          <p:cNvPr id="7" name="Picture 3" descr="D:\Riyaz\Library\Images_Library\TechMahindra_logo01.png">
            <a:extLst>
              <a:ext uri="{FF2B5EF4-FFF2-40B4-BE49-F238E27FC236}">
                <a16:creationId xmlns:a16="http://schemas.microsoft.com/office/drawing/2014/main" xmlns="" id="{E495459F-341B-F955-B5BA-88B3249E1B3B}"/>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253544" y="6497638"/>
            <a:ext cx="80666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p:cNvSpPr>
            <a:spLocks noGrp="1"/>
          </p:cNvSpPr>
          <p:nvPr>
            <p:ph type="title"/>
          </p:nvPr>
        </p:nvSpPr>
        <p:spPr>
          <a:xfrm>
            <a:off x="153793" y="152407"/>
            <a:ext cx="11277600" cy="411163"/>
          </a:xfrm>
          <a:prstGeom prst="rect">
            <a:avLst/>
          </a:prstGeom>
        </p:spPr>
        <p:txBody>
          <a:bodyPr/>
          <a:lstStyle>
            <a:lvl1pPr>
              <a:defRPr sz="2800">
                <a:latin typeface="+mn-lt"/>
              </a:defRPr>
            </a:lvl1pPr>
          </a:lstStyle>
          <a:p>
            <a:r>
              <a:rPr lang="en-US"/>
              <a:t>Click to edit Master title style</a:t>
            </a:r>
            <a:endParaRPr lang="en-US" dirty="0"/>
          </a:p>
        </p:txBody>
      </p:sp>
      <p:sp>
        <p:nvSpPr>
          <p:cNvPr id="10" name="Content Placeholder 2"/>
          <p:cNvSpPr>
            <a:spLocks noGrp="1"/>
          </p:cNvSpPr>
          <p:nvPr>
            <p:ph idx="1"/>
          </p:nvPr>
        </p:nvSpPr>
        <p:spPr>
          <a:xfrm>
            <a:off x="534809" y="1341439"/>
            <a:ext cx="10972801" cy="4525963"/>
          </a:xfrm>
          <a:prstGeom prst="rect">
            <a:avLst/>
          </a:prstGeom>
        </p:spPr>
        <p:txBody>
          <a:bodyPr/>
          <a:lstStyle>
            <a:lvl1pPr marL="0" indent="0">
              <a:buNone/>
              <a:defRPr sz="1800"/>
            </a:lvl1pPr>
          </a:lstStyle>
          <a:p>
            <a:pPr lvl="0"/>
            <a:endParaRPr lang="en-US" dirty="0"/>
          </a:p>
        </p:txBody>
      </p:sp>
    </p:spTree>
    <p:extLst>
      <p:ext uri="{BB962C8B-B14F-4D97-AF65-F5344CB8AC3E}">
        <p14:creationId xmlns:p14="http://schemas.microsoft.com/office/powerpoint/2010/main" val="9242975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4BAE7A-2893-C237-500C-7E70E1A19F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E5D337F6-3DEF-15B5-EADD-28D2EF1C05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D8B6E0ED-A16C-CB01-AD70-37AC1BA1789B}"/>
              </a:ext>
            </a:extLst>
          </p:cNvPr>
          <p:cNvSpPr>
            <a:spLocks noGrp="1"/>
          </p:cNvSpPr>
          <p:nvPr>
            <p:ph type="dt" sz="half" idx="10"/>
          </p:nvPr>
        </p:nvSpPr>
        <p:spPr/>
        <p:txBody>
          <a:bodyPr/>
          <a:lstStyle/>
          <a:p>
            <a:fld id="{1D88349A-2BB4-41AF-AD35-C28C065FE639}" type="datetimeFigureOut">
              <a:rPr lang="en-IN" smtClean="0"/>
              <a:t>05-02-2025</a:t>
            </a:fld>
            <a:endParaRPr lang="en-IN"/>
          </a:p>
        </p:txBody>
      </p:sp>
      <p:sp>
        <p:nvSpPr>
          <p:cNvPr id="5" name="Footer Placeholder 4">
            <a:extLst>
              <a:ext uri="{FF2B5EF4-FFF2-40B4-BE49-F238E27FC236}">
                <a16:creationId xmlns:a16="http://schemas.microsoft.com/office/drawing/2014/main" xmlns="" id="{F34096CB-B2EC-AE3E-79E6-442EF9ADCA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D68DCE0-C3B5-460E-95CE-643DCC9E32B3}"/>
              </a:ext>
            </a:extLst>
          </p:cNvPr>
          <p:cNvSpPr>
            <a:spLocks noGrp="1"/>
          </p:cNvSpPr>
          <p:nvPr>
            <p:ph type="sldNum" sz="quarter" idx="12"/>
          </p:nvPr>
        </p:nvSpPr>
        <p:spPr/>
        <p:txBody>
          <a:bodyPr/>
          <a:lstStyle/>
          <a:p>
            <a:fld id="{69380339-B148-4074-A32A-A4E3DC36CB1A}" type="slidenum">
              <a:rPr lang="en-IN" smtClean="0"/>
              <a:t>‹#›</a:t>
            </a:fld>
            <a:endParaRPr lang="en-IN"/>
          </a:p>
        </p:txBody>
      </p:sp>
    </p:spTree>
    <p:extLst>
      <p:ext uri="{BB962C8B-B14F-4D97-AF65-F5344CB8AC3E}">
        <p14:creationId xmlns:p14="http://schemas.microsoft.com/office/powerpoint/2010/main" val="32358947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EEEBDA-7240-CE35-30F4-5261F166D1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F80A61A-8872-97F0-FFA7-CA928243F7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48640F9-2D3F-C417-EE0D-67EE5E16E99A}"/>
              </a:ext>
            </a:extLst>
          </p:cNvPr>
          <p:cNvSpPr>
            <a:spLocks noGrp="1"/>
          </p:cNvSpPr>
          <p:nvPr>
            <p:ph type="dt" sz="half" idx="10"/>
          </p:nvPr>
        </p:nvSpPr>
        <p:spPr/>
        <p:txBody>
          <a:bodyPr/>
          <a:lstStyle/>
          <a:p>
            <a:fld id="{1D88349A-2BB4-41AF-AD35-C28C065FE639}" type="datetimeFigureOut">
              <a:rPr lang="en-IN" smtClean="0"/>
              <a:t>05-02-2025</a:t>
            </a:fld>
            <a:endParaRPr lang="en-IN"/>
          </a:p>
        </p:txBody>
      </p:sp>
      <p:sp>
        <p:nvSpPr>
          <p:cNvPr id="5" name="Footer Placeholder 4">
            <a:extLst>
              <a:ext uri="{FF2B5EF4-FFF2-40B4-BE49-F238E27FC236}">
                <a16:creationId xmlns:a16="http://schemas.microsoft.com/office/drawing/2014/main" xmlns="" id="{02159BF9-26A8-8FB2-2E7A-180F2925C6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442C7A7-3886-6BD8-EF55-39305E073476}"/>
              </a:ext>
            </a:extLst>
          </p:cNvPr>
          <p:cNvSpPr>
            <a:spLocks noGrp="1"/>
          </p:cNvSpPr>
          <p:nvPr>
            <p:ph type="sldNum" sz="quarter" idx="12"/>
          </p:nvPr>
        </p:nvSpPr>
        <p:spPr/>
        <p:txBody>
          <a:bodyPr/>
          <a:lstStyle/>
          <a:p>
            <a:fld id="{69380339-B148-4074-A32A-A4E3DC36CB1A}" type="slidenum">
              <a:rPr lang="en-IN" smtClean="0"/>
              <a:t>‹#›</a:t>
            </a:fld>
            <a:endParaRPr lang="en-IN"/>
          </a:p>
        </p:txBody>
      </p:sp>
    </p:spTree>
    <p:extLst>
      <p:ext uri="{BB962C8B-B14F-4D97-AF65-F5344CB8AC3E}">
        <p14:creationId xmlns:p14="http://schemas.microsoft.com/office/powerpoint/2010/main" val="11914933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E9629E-667A-68B3-35CF-904E155928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73CCA4F-9074-6DDA-0A4A-D672BEC29A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DF994A9B-89A9-1017-8E9B-200EB5A2D7AB}"/>
              </a:ext>
            </a:extLst>
          </p:cNvPr>
          <p:cNvSpPr>
            <a:spLocks noGrp="1"/>
          </p:cNvSpPr>
          <p:nvPr>
            <p:ph type="dt" sz="half" idx="10"/>
          </p:nvPr>
        </p:nvSpPr>
        <p:spPr/>
        <p:txBody>
          <a:bodyPr/>
          <a:lstStyle/>
          <a:p>
            <a:fld id="{1D88349A-2BB4-41AF-AD35-C28C065FE639}" type="datetimeFigureOut">
              <a:rPr lang="en-IN" smtClean="0"/>
              <a:t>05-02-2025</a:t>
            </a:fld>
            <a:endParaRPr lang="en-IN"/>
          </a:p>
        </p:txBody>
      </p:sp>
      <p:sp>
        <p:nvSpPr>
          <p:cNvPr id="5" name="Footer Placeholder 4">
            <a:extLst>
              <a:ext uri="{FF2B5EF4-FFF2-40B4-BE49-F238E27FC236}">
                <a16:creationId xmlns:a16="http://schemas.microsoft.com/office/drawing/2014/main" xmlns="" id="{0C6F3A7F-97C0-DAC3-1578-8C0F7D2CA0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06C9878-68BE-A2B5-5328-0397EB529A45}"/>
              </a:ext>
            </a:extLst>
          </p:cNvPr>
          <p:cNvSpPr>
            <a:spLocks noGrp="1"/>
          </p:cNvSpPr>
          <p:nvPr>
            <p:ph type="sldNum" sz="quarter" idx="12"/>
          </p:nvPr>
        </p:nvSpPr>
        <p:spPr/>
        <p:txBody>
          <a:bodyPr/>
          <a:lstStyle/>
          <a:p>
            <a:fld id="{69380339-B148-4074-A32A-A4E3DC36CB1A}" type="slidenum">
              <a:rPr lang="en-IN" smtClean="0"/>
              <a:t>‹#›</a:t>
            </a:fld>
            <a:endParaRPr lang="en-IN"/>
          </a:p>
        </p:txBody>
      </p:sp>
    </p:spTree>
    <p:extLst>
      <p:ext uri="{BB962C8B-B14F-4D97-AF65-F5344CB8AC3E}">
        <p14:creationId xmlns:p14="http://schemas.microsoft.com/office/powerpoint/2010/main" val="39407333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B8B29B-7F7C-A714-6924-84926B5FF9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5B94A0F-1F22-5657-D30B-1914BE3AD2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1129DDF4-4D92-712A-EB3B-93C591025E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2A5378B1-2E94-5D93-1A9F-2BD2CAFC2FBC}"/>
              </a:ext>
            </a:extLst>
          </p:cNvPr>
          <p:cNvSpPr>
            <a:spLocks noGrp="1"/>
          </p:cNvSpPr>
          <p:nvPr>
            <p:ph type="dt" sz="half" idx="10"/>
          </p:nvPr>
        </p:nvSpPr>
        <p:spPr/>
        <p:txBody>
          <a:bodyPr/>
          <a:lstStyle/>
          <a:p>
            <a:fld id="{1D88349A-2BB4-41AF-AD35-C28C065FE639}" type="datetimeFigureOut">
              <a:rPr lang="en-IN" smtClean="0"/>
              <a:t>05-02-2025</a:t>
            </a:fld>
            <a:endParaRPr lang="en-IN"/>
          </a:p>
        </p:txBody>
      </p:sp>
      <p:sp>
        <p:nvSpPr>
          <p:cNvPr id="6" name="Footer Placeholder 5">
            <a:extLst>
              <a:ext uri="{FF2B5EF4-FFF2-40B4-BE49-F238E27FC236}">
                <a16:creationId xmlns:a16="http://schemas.microsoft.com/office/drawing/2014/main" xmlns="" id="{6DC54FA2-4E18-69BD-D2F3-64D7C18809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BC2231BD-8493-7A87-13AB-F98EA8727D0E}"/>
              </a:ext>
            </a:extLst>
          </p:cNvPr>
          <p:cNvSpPr>
            <a:spLocks noGrp="1"/>
          </p:cNvSpPr>
          <p:nvPr>
            <p:ph type="sldNum" sz="quarter" idx="12"/>
          </p:nvPr>
        </p:nvSpPr>
        <p:spPr/>
        <p:txBody>
          <a:bodyPr/>
          <a:lstStyle/>
          <a:p>
            <a:fld id="{69380339-B148-4074-A32A-A4E3DC36CB1A}" type="slidenum">
              <a:rPr lang="en-IN" smtClean="0"/>
              <a:t>‹#›</a:t>
            </a:fld>
            <a:endParaRPr lang="en-IN"/>
          </a:p>
        </p:txBody>
      </p:sp>
    </p:spTree>
    <p:extLst>
      <p:ext uri="{BB962C8B-B14F-4D97-AF65-F5344CB8AC3E}">
        <p14:creationId xmlns:p14="http://schemas.microsoft.com/office/powerpoint/2010/main" val="86902044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9D706A-057E-0F2D-CD6B-8A099B87213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77483E5-2AF0-F59C-6278-50D8035C23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410FF62-3ED6-5DBE-A17D-B448EB0F67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EECBC6F5-1A40-BB6B-4C6B-BA4C01E365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14E3D5F-592B-3742-4E78-814E12F2FD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6926021D-E96D-E29B-8FBA-EE17E6469E9E}"/>
              </a:ext>
            </a:extLst>
          </p:cNvPr>
          <p:cNvSpPr>
            <a:spLocks noGrp="1"/>
          </p:cNvSpPr>
          <p:nvPr>
            <p:ph type="dt" sz="half" idx="10"/>
          </p:nvPr>
        </p:nvSpPr>
        <p:spPr/>
        <p:txBody>
          <a:bodyPr/>
          <a:lstStyle/>
          <a:p>
            <a:fld id="{1D88349A-2BB4-41AF-AD35-C28C065FE639}" type="datetimeFigureOut">
              <a:rPr lang="en-IN" smtClean="0"/>
              <a:t>05-02-2025</a:t>
            </a:fld>
            <a:endParaRPr lang="en-IN"/>
          </a:p>
        </p:txBody>
      </p:sp>
      <p:sp>
        <p:nvSpPr>
          <p:cNvPr id="8" name="Footer Placeholder 7">
            <a:extLst>
              <a:ext uri="{FF2B5EF4-FFF2-40B4-BE49-F238E27FC236}">
                <a16:creationId xmlns:a16="http://schemas.microsoft.com/office/drawing/2014/main" xmlns="" id="{8314C3AB-9731-C3E0-34FC-39627C6E69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54D82A70-D35F-A6B9-8D3E-E66F88DB897A}"/>
              </a:ext>
            </a:extLst>
          </p:cNvPr>
          <p:cNvSpPr>
            <a:spLocks noGrp="1"/>
          </p:cNvSpPr>
          <p:nvPr>
            <p:ph type="sldNum" sz="quarter" idx="12"/>
          </p:nvPr>
        </p:nvSpPr>
        <p:spPr/>
        <p:txBody>
          <a:bodyPr/>
          <a:lstStyle/>
          <a:p>
            <a:fld id="{69380339-B148-4074-A32A-A4E3DC36CB1A}" type="slidenum">
              <a:rPr lang="en-IN" smtClean="0"/>
              <a:t>‹#›</a:t>
            </a:fld>
            <a:endParaRPr lang="en-IN"/>
          </a:p>
        </p:txBody>
      </p:sp>
    </p:spTree>
    <p:extLst>
      <p:ext uri="{BB962C8B-B14F-4D97-AF65-F5344CB8AC3E}">
        <p14:creationId xmlns:p14="http://schemas.microsoft.com/office/powerpoint/2010/main" val="36070864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ACBE3D-36BA-E35F-3986-984179398D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7DEDBA6B-D63D-AE22-E27E-6BEA4BC8D228}"/>
              </a:ext>
            </a:extLst>
          </p:cNvPr>
          <p:cNvSpPr>
            <a:spLocks noGrp="1"/>
          </p:cNvSpPr>
          <p:nvPr>
            <p:ph type="dt" sz="half" idx="10"/>
          </p:nvPr>
        </p:nvSpPr>
        <p:spPr/>
        <p:txBody>
          <a:bodyPr/>
          <a:lstStyle/>
          <a:p>
            <a:fld id="{1D88349A-2BB4-41AF-AD35-C28C065FE639}" type="datetimeFigureOut">
              <a:rPr lang="en-IN" smtClean="0"/>
              <a:t>05-02-2025</a:t>
            </a:fld>
            <a:endParaRPr lang="en-IN"/>
          </a:p>
        </p:txBody>
      </p:sp>
      <p:sp>
        <p:nvSpPr>
          <p:cNvPr id="4" name="Footer Placeholder 3">
            <a:extLst>
              <a:ext uri="{FF2B5EF4-FFF2-40B4-BE49-F238E27FC236}">
                <a16:creationId xmlns:a16="http://schemas.microsoft.com/office/drawing/2014/main" xmlns="" id="{CB184CD8-3991-4355-D4DD-7BE1015609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7962DE9C-AC39-2099-A7EA-1F107EBDB854}"/>
              </a:ext>
            </a:extLst>
          </p:cNvPr>
          <p:cNvSpPr>
            <a:spLocks noGrp="1"/>
          </p:cNvSpPr>
          <p:nvPr>
            <p:ph type="sldNum" sz="quarter" idx="12"/>
          </p:nvPr>
        </p:nvSpPr>
        <p:spPr/>
        <p:txBody>
          <a:bodyPr/>
          <a:lstStyle/>
          <a:p>
            <a:fld id="{69380339-B148-4074-A32A-A4E3DC36CB1A}" type="slidenum">
              <a:rPr lang="en-IN" smtClean="0"/>
              <a:t>‹#›</a:t>
            </a:fld>
            <a:endParaRPr lang="en-IN"/>
          </a:p>
        </p:txBody>
      </p:sp>
    </p:spTree>
    <p:extLst>
      <p:ext uri="{BB962C8B-B14F-4D97-AF65-F5344CB8AC3E}">
        <p14:creationId xmlns:p14="http://schemas.microsoft.com/office/powerpoint/2010/main" val="16889395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6B04E08-A4C2-48DD-BFB5-407FC52934C9}"/>
              </a:ext>
            </a:extLst>
          </p:cNvPr>
          <p:cNvSpPr>
            <a:spLocks noGrp="1"/>
          </p:cNvSpPr>
          <p:nvPr>
            <p:ph type="dt" sz="half" idx="10"/>
          </p:nvPr>
        </p:nvSpPr>
        <p:spPr/>
        <p:txBody>
          <a:bodyPr/>
          <a:lstStyle/>
          <a:p>
            <a:fld id="{1D88349A-2BB4-41AF-AD35-C28C065FE639}" type="datetimeFigureOut">
              <a:rPr lang="en-IN" smtClean="0"/>
              <a:t>05-02-2025</a:t>
            </a:fld>
            <a:endParaRPr lang="en-IN"/>
          </a:p>
        </p:txBody>
      </p:sp>
      <p:sp>
        <p:nvSpPr>
          <p:cNvPr id="3" name="Footer Placeholder 2">
            <a:extLst>
              <a:ext uri="{FF2B5EF4-FFF2-40B4-BE49-F238E27FC236}">
                <a16:creationId xmlns:a16="http://schemas.microsoft.com/office/drawing/2014/main" xmlns="" id="{3DB3620E-758F-4C5D-83DE-AEEFE13CFB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DF1B1A49-F2B6-6658-8C67-17301634FBB1}"/>
              </a:ext>
            </a:extLst>
          </p:cNvPr>
          <p:cNvSpPr>
            <a:spLocks noGrp="1"/>
          </p:cNvSpPr>
          <p:nvPr>
            <p:ph type="sldNum" sz="quarter" idx="12"/>
          </p:nvPr>
        </p:nvSpPr>
        <p:spPr/>
        <p:txBody>
          <a:bodyPr/>
          <a:lstStyle/>
          <a:p>
            <a:fld id="{69380339-B148-4074-A32A-A4E3DC36CB1A}" type="slidenum">
              <a:rPr lang="en-IN" smtClean="0"/>
              <a:t>‹#›</a:t>
            </a:fld>
            <a:endParaRPr lang="en-IN"/>
          </a:p>
        </p:txBody>
      </p:sp>
    </p:spTree>
    <p:extLst>
      <p:ext uri="{BB962C8B-B14F-4D97-AF65-F5344CB8AC3E}">
        <p14:creationId xmlns:p14="http://schemas.microsoft.com/office/powerpoint/2010/main" val="39311658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B0DCE3-3E50-733E-65CA-4182CA03B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71CEC90-70B2-E3C5-63EE-5ECC8643E3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C84454A5-E552-7113-A769-55A6E2980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4548161-835B-C18A-3007-7556BA8C5962}"/>
              </a:ext>
            </a:extLst>
          </p:cNvPr>
          <p:cNvSpPr>
            <a:spLocks noGrp="1"/>
          </p:cNvSpPr>
          <p:nvPr>
            <p:ph type="dt" sz="half" idx="10"/>
          </p:nvPr>
        </p:nvSpPr>
        <p:spPr/>
        <p:txBody>
          <a:bodyPr/>
          <a:lstStyle/>
          <a:p>
            <a:fld id="{1D88349A-2BB4-41AF-AD35-C28C065FE639}" type="datetimeFigureOut">
              <a:rPr lang="en-IN" smtClean="0"/>
              <a:t>05-02-2025</a:t>
            </a:fld>
            <a:endParaRPr lang="en-IN"/>
          </a:p>
        </p:txBody>
      </p:sp>
      <p:sp>
        <p:nvSpPr>
          <p:cNvPr id="6" name="Footer Placeholder 5">
            <a:extLst>
              <a:ext uri="{FF2B5EF4-FFF2-40B4-BE49-F238E27FC236}">
                <a16:creationId xmlns:a16="http://schemas.microsoft.com/office/drawing/2014/main" xmlns="" id="{22952B02-DD94-619C-8FC0-277D240EF6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DE2AE37-1CB3-8D76-0B92-2A33EBE8927E}"/>
              </a:ext>
            </a:extLst>
          </p:cNvPr>
          <p:cNvSpPr>
            <a:spLocks noGrp="1"/>
          </p:cNvSpPr>
          <p:nvPr>
            <p:ph type="sldNum" sz="quarter" idx="12"/>
          </p:nvPr>
        </p:nvSpPr>
        <p:spPr/>
        <p:txBody>
          <a:bodyPr/>
          <a:lstStyle/>
          <a:p>
            <a:fld id="{69380339-B148-4074-A32A-A4E3DC36CB1A}" type="slidenum">
              <a:rPr lang="en-IN" smtClean="0"/>
              <a:t>‹#›</a:t>
            </a:fld>
            <a:endParaRPr lang="en-IN"/>
          </a:p>
        </p:txBody>
      </p:sp>
    </p:spTree>
    <p:extLst>
      <p:ext uri="{BB962C8B-B14F-4D97-AF65-F5344CB8AC3E}">
        <p14:creationId xmlns:p14="http://schemas.microsoft.com/office/powerpoint/2010/main" val="290147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39ED9A-2D70-487C-9506-85A79E34F3F2}"/>
              </a:ext>
            </a:extLst>
          </p:cNvPr>
          <p:cNvSpPr>
            <a:spLocks noGrp="1"/>
          </p:cNvSpPr>
          <p:nvPr>
            <p:ph type="dt" sz="half" idx="10"/>
          </p:nvPr>
        </p:nvSpPr>
        <p:spPr/>
        <p:txBody>
          <a:bodyPr/>
          <a:lstStyle/>
          <a:p>
            <a:fld id="{B51B01F2-AC9F-4EF3-860A-96A34862F11F}" type="datetimeFigureOut">
              <a:rPr lang="en-IN" smtClean="0"/>
              <a:t>05-02-2025</a:t>
            </a:fld>
            <a:endParaRPr lang="en-IN"/>
          </a:p>
        </p:txBody>
      </p:sp>
      <p:sp>
        <p:nvSpPr>
          <p:cNvPr id="3" name="Footer Placeholder 2">
            <a:extLst>
              <a:ext uri="{FF2B5EF4-FFF2-40B4-BE49-F238E27FC236}">
                <a16:creationId xmlns:a16="http://schemas.microsoft.com/office/drawing/2014/main" xmlns="" id="{8C165E95-2C79-86E2-4B6C-BCF31361286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08E623B2-0265-19FE-8804-1F7677AF45DB}"/>
              </a:ext>
            </a:extLst>
          </p:cNvPr>
          <p:cNvSpPr>
            <a:spLocks noGrp="1"/>
          </p:cNvSpPr>
          <p:nvPr>
            <p:ph type="sldNum" sz="quarter" idx="12"/>
          </p:nvPr>
        </p:nvSpPr>
        <p:spPr/>
        <p:txBody>
          <a:bodyPr/>
          <a:lstStyle/>
          <a:p>
            <a:fld id="{0F19BFCC-94EF-4D53-B1B1-B48AB0134B01}" type="slidenum">
              <a:rPr lang="en-IN" smtClean="0"/>
              <a:t>‹#›</a:t>
            </a:fld>
            <a:endParaRPr lang="en-IN"/>
          </a:p>
        </p:txBody>
      </p:sp>
    </p:spTree>
    <p:extLst>
      <p:ext uri="{BB962C8B-B14F-4D97-AF65-F5344CB8AC3E}">
        <p14:creationId xmlns:p14="http://schemas.microsoft.com/office/powerpoint/2010/main" val="18484928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0BBC7C-EF6D-271C-6585-C28F51C36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D5F01BFE-2FCC-F027-AE05-B70D53AB2B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E7D9F0F0-FE8A-4B2F-2D4B-9083CB43A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1259AAE-19CA-CE1B-CA78-3FEED60B6666}"/>
              </a:ext>
            </a:extLst>
          </p:cNvPr>
          <p:cNvSpPr>
            <a:spLocks noGrp="1"/>
          </p:cNvSpPr>
          <p:nvPr>
            <p:ph type="dt" sz="half" idx="10"/>
          </p:nvPr>
        </p:nvSpPr>
        <p:spPr/>
        <p:txBody>
          <a:bodyPr/>
          <a:lstStyle/>
          <a:p>
            <a:fld id="{1D88349A-2BB4-41AF-AD35-C28C065FE639}" type="datetimeFigureOut">
              <a:rPr lang="en-IN" smtClean="0"/>
              <a:t>05-02-2025</a:t>
            </a:fld>
            <a:endParaRPr lang="en-IN"/>
          </a:p>
        </p:txBody>
      </p:sp>
      <p:sp>
        <p:nvSpPr>
          <p:cNvPr id="6" name="Footer Placeholder 5">
            <a:extLst>
              <a:ext uri="{FF2B5EF4-FFF2-40B4-BE49-F238E27FC236}">
                <a16:creationId xmlns:a16="http://schemas.microsoft.com/office/drawing/2014/main" xmlns="" id="{A4E182A2-07F7-96C2-CDEF-880DFEF2BF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78ACE8E-C6A6-0706-5ED9-AE2B759256B2}"/>
              </a:ext>
            </a:extLst>
          </p:cNvPr>
          <p:cNvSpPr>
            <a:spLocks noGrp="1"/>
          </p:cNvSpPr>
          <p:nvPr>
            <p:ph type="sldNum" sz="quarter" idx="12"/>
          </p:nvPr>
        </p:nvSpPr>
        <p:spPr/>
        <p:txBody>
          <a:bodyPr/>
          <a:lstStyle/>
          <a:p>
            <a:fld id="{69380339-B148-4074-A32A-A4E3DC36CB1A}" type="slidenum">
              <a:rPr lang="en-IN" smtClean="0"/>
              <a:t>‹#›</a:t>
            </a:fld>
            <a:endParaRPr lang="en-IN"/>
          </a:p>
        </p:txBody>
      </p:sp>
    </p:spTree>
    <p:extLst>
      <p:ext uri="{BB962C8B-B14F-4D97-AF65-F5344CB8AC3E}">
        <p14:creationId xmlns:p14="http://schemas.microsoft.com/office/powerpoint/2010/main" val="29916873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49C764-371E-9582-4676-A519B4F1B93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4ECC7E53-7169-0F75-BD9C-12BE36C938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D5400D1-DB91-DBD0-F9DB-C1EC9A9A876E}"/>
              </a:ext>
            </a:extLst>
          </p:cNvPr>
          <p:cNvSpPr>
            <a:spLocks noGrp="1"/>
          </p:cNvSpPr>
          <p:nvPr>
            <p:ph type="dt" sz="half" idx="10"/>
          </p:nvPr>
        </p:nvSpPr>
        <p:spPr/>
        <p:txBody>
          <a:bodyPr/>
          <a:lstStyle/>
          <a:p>
            <a:fld id="{1D88349A-2BB4-41AF-AD35-C28C065FE639}" type="datetimeFigureOut">
              <a:rPr lang="en-IN" smtClean="0"/>
              <a:t>05-02-2025</a:t>
            </a:fld>
            <a:endParaRPr lang="en-IN"/>
          </a:p>
        </p:txBody>
      </p:sp>
      <p:sp>
        <p:nvSpPr>
          <p:cNvPr id="5" name="Footer Placeholder 4">
            <a:extLst>
              <a:ext uri="{FF2B5EF4-FFF2-40B4-BE49-F238E27FC236}">
                <a16:creationId xmlns:a16="http://schemas.microsoft.com/office/drawing/2014/main" xmlns="" id="{66F9A189-C20D-DB97-ABCC-576279B4C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1AE4707-0B4A-B260-9592-CEF56457D468}"/>
              </a:ext>
            </a:extLst>
          </p:cNvPr>
          <p:cNvSpPr>
            <a:spLocks noGrp="1"/>
          </p:cNvSpPr>
          <p:nvPr>
            <p:ph type="sldNum" sz="quarter" idx="12"/>
          </p:nvPr>
        </p:nvSpPr>
        <p:spPr/>
        <p:txBody>
          <a:bodyPr/>
          <a:lstStyle/>
          <a:p>
            <a:fld id="{69380339-B148-4074-A32A-A4E3DC36CB1A}" type="slidenum">
              <a:rPr lang="en-IN" smtClean="0"/>
              <a:t>‹#›</a:t>
            </a:fld>
            <a:endParaRPr lang="en-IN"/>
          </a:p>
        </p:txBody>
      </p:sp>
    </p:spTree>
    <p:extLst>
      <p:ext uri="{BB962C8B-B14F-4D97-AF65-F5344CB8AC3E}">
        <p14:creationId xmlns:p14="http://schemas.microsoft.com/office/powerpoint/2010/main" val="27048579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9D02C36-8E7F-9193-09EC-13327266A6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23F9715C-C8BA-E926-3033-FAC7A060CA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956F35F-0DB0-D584-9D9D-1706EAA49892}"/>
              </a:ext>
            </a:extLst>
          </p:cNvPr>
          <p:cNvSpPr>
            <a:spLocks noGrp="1"/>
          </p:cNvSpPr>
          <p:nvPr>
            <p:ph type="dt" sz="half" idx="10"/>
          </p:nvPr>
        </p:nvSpPr>
        <p:spPr/>
        <p:txBody>
          <a:bodyPr/>
          <a:lstStyle/>
          <a:p>
            <a:fld id="{1D88349A-2BB4-41AF-AD35-C28C065FE639}" type="datetimeFigureOut">
              <a:rPr lang="en-IN" smtClean="0"/>
              <a:t>05-02-2025</a:t>
            </a:fld>
            <a:endParaRPr lang="en-IN"/>
          </a:p>
        </p:txBody>
      </p:sp>
      <p:sp>
        <p:nvSpPr>
          <p:cNvPr id="5" name="Footer Placeholder 4">
            <a:extLst>
              <a:ext uri="{FF2B5EF4-FFF2-40B4-BE49-F238E27FC236}">
                <a16:creationId xmlns:a16="http://schemas.microsoft.com/office/drawing/2014/main" xmlns="" id="{90619357-1596-C674-C5DF-7A0683E6D8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8F6A4E6-F5F2-CA4A-3ACE-2CA0D0C2C9E2}"/>
              </a:ext>
            </a:extLst>
          </p:cNvPr>
          <p:cNvSpPr>
            <a:spLocks noGrp="1"/>
          </p:cNvSpPr>
          <p:nvPr>
            <p:ph type="sldNum" sz="quarter" idx="12"/>
          </p:nvPr>
        </p:nvSpPr>
        <p:spPr/>
        <p:txBody>
          <a:bodyPr/>
          <a:lstStyle/>
          <a:p>
            <a:fld id="{69380339-B148-4074-A32A-A4E3DC36CB1A}" type="slidenum">
              <a:rPr lang="en-IN" smtClean="0"/>
              <a:t>‹#›</a:t>
            </a:fld>
            <a:endParaRPr lang="en-IN"/>
          </a:p>
        </p:txBody>
      </p:sp>
    </p:spTree>
    <p:extLst>
      <p:ext uri="{BB962C8B-B14F-4D97-AF65-F5344CB8AC3E}">
        <p14:creationId xmlns:p14="http://schemas.microsoft.com/office/powerpoint/2010/main" val="19071408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tent Slide - 2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0400" y="1316765"/>
            <a:ext cx="5653187" cy="4851072"/>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6" name="Title 5"/>
          <p:cNvSpPr>
            <a:spLocks noGrp="1"/>
          </p:cNvSpPr>
          <p:nvPr>
            <p:ph type="title"/>
          </p:nvPr>
        </p:nvSpPr>
        <p:spPr>
          <a:xfrm>
            <a:off x="320400" y="164637"/>
            <a:ext cx="11632251" cy="960107"/>
          </a:xfrm>
        </p:spPr>
        <p:txBody>
          <a:bodyPr/>
          <a:lstStyle>
            <a:lvl1pPr>
              <a:defRPr>
                <a:solidFill>
                  <a:srgbClr val="0497FF"/>
                </a:solidFill>
              </a:defRPr>
            </a:lvl1pPr>
          </a:lstStyle>
          <a:p>
            <a:endParaRPr lang="en-US" dirty="0"/>
          </a:p>
        </p:txBody>
      </p:sp>
      <p:sp>
        <p:nvSpPr>
          <p:cNvPr id="7" name="Content Placeholder 2">
            <a:extLst>
              <a:ext uri="{FF2B5EF4-FFF2-40B4-BE49-F238E27FC236}">
                <a16:creationId xmlns:a16="http://schemas.microsoft.com/office/drawing/2014/main" xmlns="" id="{A16EED14-0D0C-4A25-868B-368743F11E8A}"/>
              </a:ext>
            </a:extLst>
          </p:cNvPr>
          <p:cNvSpPr>
            <a:spLocks noGrp="1"/>
          </p:cNvSpPr>
          <p:nvPr>
            <p:ph idx="10" hasCustomPrompt="1"/>
          </p:nvPr>
        </p:nvSpPr>
        <p:spPr>
          <a:xfrm>
            <a:off x="6218415" y="1316068"/>
            <a:ext cx="5734236" cy="4851072"/>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8" name="Image 7">
            <a:extLst>
              <a:ext uri="{FF2B5EF4-FFF2-40B4-BE49-F238E27FC236}">
                <a16:creationId xmlns:a16="http://schemas.microsoft.com/office/drawing/2014/main" xmlns="" id="{7375FAF5-2A9C-409C-ABDC-8BCAD894210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6568" t="-15626" b="-1"/>
          <a:stretch/>
        </p:blipFill>
        <p:spPr>
          <a:xfrm>
            <a:off x="10972800" y="6172201"/>
            <a:ext cx="871864" cy="500289"/>
          </a:xfrm>
          <a:prstGeom prst="rect">
            <a:avLst/>
          </a:prstGeom>
        </p:spPr>
      </p:pic>
    </p:spTree>
    <p:extLst>
      <p:ext uri="{BB962C8B-B14F-4D97-AF65-F5344CB8AC3E}">
        <p14:creationId xmlns:p14="http://schemas.microsoft.com/office/powerpoint/2010/main" val="254657752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28DEFA-EDB4-E3CB-088D-843C0EB990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2F2EC91-ECAE-1BD4-B1F3-ACF92429BB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CA9E2302-037A-F816-ECE6-142BB15F47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E7BC377-2358-8520-713F-C8C3C41DB6C1}"/>
              </a:ext>
            </a:extLst>
          </p:cNvPr>
          <p:cNvSpPr>
            <a:spLocks noGrp="1"/>
          </p:cNvSpPr>
          <p:nvPr>
            <p:ph type="dt" sz="half" idx="10"/>
          </p:nvPr>
        </p:nvSpPr>
        <p:spPr/>
        <p:txBody>
          <a:bodyPr/>
          <a:lstStyle/>
          <a:p>
            <a:fld id="{B51B01F2-AC9F-4EF3-860A-96A34862F11F}" type="datetimeFigureOut">
              <a:rPr lang="en-IN" smtClean="0"/>
              <a:t>05-02-2025</a:t>
            </a:fld>
            <a:endParaRPr lang="en-IN"/>
          </a:p>
        </p:txBody>
      </p:sp>
      <p:sp>
        <p:nvSpPr>
          <p:cNvPr id="6" name="Footer Placeholder 5">
            <a:extLst>
              <a:ext uri="{FF2B5EF4-FFF2-40B4-BE49-F238E27FC236}">
                <a16:creationId xmlns:a16="http://schemas.microsoft.com/office/drawing/2014/main" xmlns="" id="{43B3F18A-337E-6853-30B9-D255D4F6EC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7D6930D6-A2DB-BEA1-627B-54A802FDE686}"/>
              </a:ext>
            </a:extLst>
          </p:cNvPr>
          <p:cNvSpPr>
            <a:spLocks noGrp="1"/>
          </p:cNvSpPr>
          <p:nvPr>
            <p:ph type="sldNum" sz="quarter" idx="12"/>
          </p:nvPr>
        </p:nvSpPr>
        <p:spPr/>
        <p:txBody>
          <a:bodyPr/>
          <a:lstStyle/>
          <a:p>
            <a:fld id="{0F19BFCC-94EF-4D53-B1B1-B48AB0134B01}" type="slidenum">
              <a:rPr lang="en-IN" smtClean="0"/>
              <a:t>‹#›</a:t>
            </a:fld>
            <a:endParaRPr lang="en-IN"/>
          </a:p>
        </p:txBody>
      </p:sp>
    </p:spTree>
    <p:extLst>
      <p:ext uri="{BB962C8B-B14F-4D97-AF65-F5344CB8AC3E}">
        <p14:creationId xmlns:p14="http://schemas.microsoft.com/office/powerpoint/2010/main" val="3848780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2DF162-5B1F-775E-104B-37332321A7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5A77507D-73FD-2A74-1136-B43D59D1A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8B381FA4-B4D1-52D0-6EC6-C971BB857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C6A0B5E-4D19-F266-E5F3-A89109D25924}"/>
              </a:ext>
            </a:extLst>
          </p:cNvPr>
          <p:cNvSpPr>
            <a:spLocks noGrp="1"/>
          </p:cNvSpPr>
          <p:nvPr>
            <p:ph type="dt" sz="half" idx="10"/>
          </p:nvPr>
        </p:nvSpPr>
        <p:spPr/>
        <p:txBody>
          <a:bodyPr/>
          <a:lstStyle/>
          <a:p>
            <a:fld id="{B51B01F2-AC9F-4EF3-860A-96A34862F11F}" type="datetimeFigureOut">
              <a:rPr lang="en-IN" smtClean="0"/>
              <a:t>05-02-2025</a:t>
            </a:fld>
            <a:endParaRPr lang="en-IN"/>
          </a:p>
        </p:txBody>
      </p:sp>
      <p:sp>
        <p:nvSpPr>
          <p:cNvPr id="6" name="Footer Placeholder 5">
            <a:extLst>
              <a:ext uri="{FF2B5EF4-FFF2-40B4-BE49-F238E27FC236}">
                <a16:creationId xmlns:a16="http://schemas.microsoft.com/office/drawing/2014/main" xmlns="" id="{C6533309-8E92-9A73-5BDE-E36E609D80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2898694-0EE9-435C-C5D5-D3437085F5EF}"/>
              </a:ext>
            </a:extLst>
          </p:cNvPr>
          <p:cNvSpPr>
            <a:spLocks noGrp="1"/>
          </p:cNvSpPr>
          <p:nvPr>
            <p:ph type="sldNum" sz="quarter" idx="12"/>
          </p:nvPr>
        </p:nvSpPr>
        <p:spPr/>
        <p:txBody>
          <a:bodyPr/>
          <a:lstStyle/>
          <a:p>
            <a:fld id="{0F19BFCC-94EF-4D53-B1B1-B48AB0134B01}" type="slidenum">
              <a:rPr lang="en-IN" smtClean="0"/>
              <a:t>‹#›</a:t>
            </a:fld>
            <a:endParaRPr lang="en-IN"/>
          </a:p>
        </p:txBody>
      </p:sp>
    </p:spTree>
    <p:extLst>
      <p:ext uri="{BB962C8B-B14F-4D97-AF65-F5344CB8AC3E}">
        <p14:creationId xmlns:p14="http://schemas.microsoft.com/office/powerpoint/2010/main" val="206813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2.emf"/><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3619C60-F5AF-889A-B7D1-83D973127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C78F6EA-29FC-019A-40DF-86F005363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F932CDF-1B22-6511-5F14-4B07D5115E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B01F2-AC9F-4EF3-860A-96A34862F11F}" type="datetimeFigureOut">
              <a:rPr lang="en-IN" smtClean="0"/>
              <a:t>05-02-2025</a:t>
            </a:fld>
            <a:endParaRPr lang="en-IN"/>
          </a:p>
        </p:txBody>
      </p:sp>
      <p:sp>
        <p:nvSpPr>
          <p:cNvPr id="5" name="Footer Placeholder 4">
            <a:extLst>
              <a:ext uri="{FF2B5EF4-FFF2-40B4-BE49-F238E27FC236}">
                <a16:creationId xmlns:a16="http://schemas.microsoft.com/office/drawing/2014/main" xmlns="" id="{D727E0CB-1C99-1AC9-4EB2-8942D724D2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74E926E9-3FF9-D186-A534-C078028BBA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9BFCC-94EF-4D53-B1B1-B48AB0134B01}" type="slidenum">
              <a:rPr lang="en-IN" smtClean="0"/>
              <a:t>‹#›</a:t>
            </a:fld>
            <a:endParaRPr lang="en-IN"/>
          </a:p>
        </p:txBody>
      </p:sp>
    </p:spTree>
    <p:extLst>
      <p:ext uri="{BB962C8B-B14F-4D97-AF65-F5344CB8AC3E}">
        <p14:creationId xmlns:p14="http://schemas.microsoft.com/office/powerpoint/2010/main" val="2668277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288651" y="1454400"/>
            <a:ext cx="11664000" cy="4633200"/>
          </a:xfrm>
          <a:prstGeom prst="rect">
            <a:avLst/>
          </a:prstGeom>
        </p:spPr>
        <p:txBody>
          <a:bodyPr vert="horz" lIns="91440" tIns="45720" rIns="91440" bIns="45720"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88651" y="164637"/>
            <a:ext cx="11664000" cy="756000"/>
          </a:xfrm>
          <a:prstGeom prst="rect">
            <a:avLst/>
          </a:prstGeom>
        </p:spPr>
        <p:txBody>
          <a:bodyPr vert="horz" lIns="91440" tIns="45720" rIns="91440" bIns="45720" rtlCol="0" anchor="t" anchorCtr="0">
            <a:noAutofit/>
          </a:bodyPr>
          <a:lstStyle/>
          <a:p>
            <a:r>
              <a:rPr lang="nl-NL" dirty="0"/>
              <a:t>Click to edit the header</a:t>
            </a:r>
          </a:p>
        </p:txBody>
      </p:sp>
      <p:pic>
        <p:nvPicPr>
          <p:cNvPr id="4" name="Picture 6">
            <a:extLst>
              <a:ext uri="{FF2B5EF4-FFF2-40B4-BE49-F238E27FC236}">
                <a16:creationId xmlns:a16="http://schemas.microsoft.com/office/drawing/2014/main" xmlns="" id="{F74BC720-F3D5-4911-AD22-D9DB879CE4DC}"/>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435832" y="6468330"/>
            <a:ext cx="2180299" cy="114767"/>
          </a:xfrm>
          <a:prstGeom prst="rect">
            <a:avLst/>
          </a:prstGeom>
        </p:spPr>
      </p:pic>
      <p:pic>
        <p:nvPicPr>
          <p:cNvPr id="6" name="Picture 5">
            <a:extLst>
              <a:ext uri="{FF2B5EF4-FFF2-40B4-BE49-F238E27FC236}">
                <a16:creationId xmlns:a16="http://schemas.microsoft.com/office/drawing/2014/main" xmlns="" id="{B132C1F9-D57C-174F-96E7-54A4CD5E6B71}"/>
              </a:ext>
            </a:extLst>
          </p:cNvPr>
          <p:cNvPicPr>
            <a:picLocks noChangeAspect="1"/>
          </p:cNvPicPr>
          <p:nvPr userDrawn="1"/>
        </p:nvPicPr>
        <p:blipFill>
          <a:blip r:embed="rId26"/>
          <a:stretch>
            <a:fillRect/>
          </a:stretch>
        </p:blipFill>
        <p:spPr>
          <a:xfrm>
            <a:off x="11053133" y="6365700"/>
            <a:ext cx="838928" cy="272499"/>
          </a:xfrm>
          <a:prstGeom prst="rect">
            <a:avLst/>
          </a:prstGeom>
        </p:spPr>
      </p:pic>
    </p:spTree>
    <p:extLst>
      <p:ext uri="{BB962C8B-B14F-4D97-AF65-F5344CB8AC3E}">
        <p14:creationId xmlns:p14="http://schemas.microsoft.com/office/powerpoint/2010/main" val="23347752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ftr="0" dt="0"/>
  <p:txStyles>
    <p:titleStyle>
      <a:lvl1pPr algn="l" defTabSz="1219170" rtl="0" eaLnBrk="1" latinLnBrk="0" hangingPunct="1">
        <a:spcBef>
          <a:spcPct val="0"/>
        </a:spcBef>
        <a:buNone/>
        <a:defRPr sz="3200" b="1" kern="1200" baseline="0">
          <a:solidFill>
            <a:srgbClr val="0497FF"/>
          </a:solidFill>
          <a:latin typeface="Raleway SemiBold" panose="020B0604020202020204" charset="0"/>
          <a:ea typeface="Verdana" pitchFamily="34" charset="0"/>
          <a:cs typeface="Raleway SemiBold" panose="020B0604020202020204" charset="0"/>
        </a:defRPr>
      </a:lvl1pPr>
    </p:titleStyle>
    <p:bodyStyle>
      <a:lvl1pPr marL="359991" indent="-359991" algn="l" defTabSz="1219170" rtl="0" eaLnBrk="1" latinLnBrk="0" hangingPunct="1">
        <a:spcBef>
          <a:spcPct val="20000"/>
        </a:spcBef>
        <a:buClr>
          <a:schemeClr val="tx2"/>
        </a:buClr>
        <a:buFont typeface="Lucida Sans Unicode" pitchFamily="34" charset="0"/>
        <a:buChar char="▶"/>
        <a:defRPr sz="2133" kern="1200" baseline="0">
          <a:solidFill>
            <a:schemeClr val="tx1"/>
          </a:solidFill>
          <a:latin typeface="Raleway Regular" panose="020B0604020202020204" charset="0"/>
          <a:ea typeface="Verdana" pitchFamily="34" charset="0"/>
          <a:cs typeface="Raleway Regular" panose="020B0604020202020204" charset="0"/>
        </a:defRPr>
      </a:lvl1pPr>
      <a:lvl2pPr marL="719982" indent="-359991" algn="l" defTabSz="1219170" rtl="0" eaLnBrk="1" latinLnBrk="0" hangingPunct="1">
        <a:spcBef>
          <a:spcPts val="512"/>
        </a:spcBef>
        <a:buClr>
          <a:schemeClr val="tx2"/>
        </a:buClr>
        <a:buFont typeface="Arial" pitchFamily="34" charset="0"/>
        <a:buChar char="–"/>
        <a:defRPr sz="2133" kern="1200" baseline="0">
          <a:solidFill>
            <a:schemeClr val="tx1"/>
          </a:solidFill>
          <a:latin typeface="Raleway Regular" panose="020B0604020202020204" charset="0"/>
          <a:ea typeface="Verdana" pitchFamily="34" charset="0"/>
          <a:cs typeface="Raleway Regular" panose="020B0604020202020204" charset="0"/>
        </a:defRPr>
      </a:lvl2pPr>
      <a:lvl3pPr marL="1079973" indent="-359991" algn="l" defTabSz="1219170" rtl="0" eaLnBrk="1" latinLnBrk="0" hangingPunct="1">
        <a:spcBef>
          <a:spcPct val="20000"/>
        </a:spcBef>
        <a:buClr>
          <a:schemeClr val="tx2"/>
        </a:buClr>
        <a:buFont typeface="Arial" pitchFamily="34" charset="0"/>
        <a:buChar char="•"/>
        <a:defRPr sz="2133" kern="1200">
          <a:solidFill>
            <a:schemeClr val="tx1"/>
          </a:solidFill>
          <a:latin typeface="Raleway Regular" panose="020B0604020202020204" charset="0"/>
          <a:ea typeface="Verdana" pitchFamily="34" charset="0"/>
          <a:cs typeface="Raleway Regular" panose="020B0604020202020204" charset="0"/>
        </a:defRPr>
      </a:lvl3pPr>
      <a:lvl4pPr marL="1439964" indent="-359991" algn="l" defTabSz="1219170" rtl="0" eaLnBrk="1" latinLnBrk="0" hangingPunct="1">
        <a:spcBef>
          <a:spcPct val="20000"/>
        </a:spcBef>
        <a:buClr>
          <a:schemeClr val="tx2"/>
        </a:buClr>
        <a:buFont typeface="Arial" pitchFamily="34" charset="0"/>
        <a:buChar char="–"/>
        <a:defRPr sz="2133" kern="1200" baseline="0">
          <a:solidFill>
            <a:schemeClr val="tx1"/>
          </a:solidFill>
          <a:latin typeface="Raleway Regular" panose="020B0604020202020204" charset="0"/>
          <a:ea typeface="Verdana" pitchFamily="34" charset="0"/>
          <a:cs typeface="Raleway Regular" panose="020B0604020202020204" charset="0"/>
        </a:defRPr>
      </a:lvl4pPr>
      <a:lvl5pPr marL="1799955" indent="-359991" algn="l" defTabSz="1219170" rtl="0" eaLnBrk="1" latinLnBrk="0" hangingPunct="1">
        <a:spcBef>
          <a:spcPct val="20000"/>
        </a:spcBef>
        <a:buClr>
          <a:schemeClr val="tx2"/>
        </a:buClr>
        <a:buFont typeface="Arial" pitchFamily="34" charset="0"/>
        <a:buChar char="»"/>
        <a:defRPr sz="2133" kern="1200">
          <a:solidFill>
            <a:schemeClr val="tx1"/>
          </a:solidFill>
          <a:latin typeface="Raleway Regular" panose="020B0604020202020204" charset="0"/>
          <a:ea typeface="Verdana" pitchFamily="34" charset="0"/>
          <a:cs typeface="Raleway Regular" panose="020B060402020202020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xmlns="" id="{C3B8E4CC-3054-4FC8-B301-C9D904DA91CA}"/>
              </a:ext>
            </a:extLst>
          </p:cNvPr>
          <p:cNvSpPr>
            <a:spLocks noGrp="1"/>
          </p:cNvSpPr>
          <p:nvPr>
            <p:ph type="sldNum" sz="quarter" idx="4"/>
          </p:nvPr>
        </p:nvSpPr>
        <p:spPr>
          <a:xfrm>
            <a:off x="320758" y="6326189"/>
            <a:ext cx="590704" cy="287337"/>
          </a:xfrm>
          <a:prstGeom prst="rect">
            <a:avLst/>
          </a:prstGeom>
        </p:spPr>
        <p:txBody>
          <a:bodyPr vert="horz" wrap="square" lIns="121893" tIns="60947" rIns="121893" bIns="60947" numCol="1" anchor="ctr" anchorCtr="0" compatLnSpc="1">
            <a:prstTxWarp prst="textNoShape">
              <a:avLst/>
            </a:prstTxWarp>
          </a:bodyPr>
          <a:lstStyle>
            <a:lvl1pPr>
              <a:defRPr sz="1300">
                <a:latin typeface="Verdana" panose="020B0604030504040204" pitchFamily="34" charset="0"/>
              </a:defRPr>
            </a:lvl1pPr>
          </a:lstStyle>
          <a:p>
            <a:fld id="{03CC7E91-50A3-42E8-A8B6-1046465CA137}" type="slidenum">
              <a:rPr lang="nl-NL" altLang="en-US"/>
              <a:pPr/>
              <a:t>‹#›</a:t>
            </a:fld>
            <a:endParaRPr lang="nl-NL" altLang="en-US"/>
          </a:p>
        </p:txBody>
      </p:sp>
      <p:sp>
        <p:nvSpPr>
          <p:cNvPr id="3075" name="AddCustomFooter#1">
            <a:extLst>
              <a:ext uri="{FF2B5EF4-FFF2-40B4-BE49-F238E27FC236}">
                <a16:creationId xmlns:a16="http://schemas.microsoft.com/office/drawing/2014/main" xmlns="" id="{797576C0-8421-7BFE-54A8-E9D73F95FDFE}"/>
              </a:ext>
            </a:extLst>
          </p:cNvPr>
          <p:cNvSpPr txBox="1">
            <a:spLocks noChangeArrowheads="1"/>
          </p:cNvSpPr>
          <p:nvPr/>
        </p:nvSpPr>
        <p:spPr bwMode="auto">
          <a:xfrm>
            <a:off x="315995" y="6307139"/>
            <a:ext cx="432388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3" tIns="60947" rIns="121893" bIns="60947">
            <a:spAutoFit/>
          </a:bodyPr>
          <a:lstStyle/>
          <a:p>
            <a:r>
              <a:rPr lang="en-US" altLang="en-US" sz="1300">
                <a:latin typeface="Verdana" panose="020B0604030504040204" pitchFamily="34" charset="0"/>
              </a:rPr>
              <a:t>       | dd-mm-yyyy | © Atos - For internal use </a:t>
            </a:r>
            <a:endParaRPr lang="nl-NL" altLang="en-US" sz="1300">
              <a:latin typeface="Verdana" panose="020B0604030504040204" pitchFamily="34" charset="0"/>
            </a:endParaRPr>
          </a:p>
        </p:txBody>
      </p:sp>
      <p:sp>
        <p:nvSpPr>
          <p:cNvPr id="3076" name="Text Placeholder 2">
            <a:extLst>
              <a:ext uri="{FF2B5EF4-FFF2-40B4-BE49-F238E27FC236}">
                <a16:creationId xmlns:a16="http://schemas.microsoft.com/office/drawing/2014/main" xmlns="" id="{D168ECB3-5BD2-3763-7F3F-F3EFBEE548AE}"/>
              </a:ext>
            </a:extLst>
          </p:cNvPr>
          <p:cNvSpPr>
            <a:spLocks noGrp="1"/>
          </p:cNvSpPr>
          <p:nvPr>
            <p:ph type="body" idx="1"/>
          </p:nvPr>
        </p:nvSpPr>
        <p:spPr bwMode="auto">
          <a:xfrm>
            <a:off x="289000" y="1454151"/>
            <a:ext cx="11663225" cy="463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3" tIns="60947" rIns="121893" bIns="60947" numCol="1" anchor="t" anchorCtr="0" compatLnSpc="1">
            <a:prstTxWarp prst="textNoShape">
              <a:avLst/>
            </a:prstTxWarp>
          </a:bodyPr>
          <a:lstStyle/>
          <a:p>
            <a:pPr lvl="0"/>
            <a:r>
              <a:rPr lang="nl-NL" altLang="en-US"/>
              <a:t>First level</a:t>
            </a:r>
          </a:p>
          <a:p>
            <a:pPr lvl="1"/>
            <a:r>
              <a:rPr lang="nl-NL" altLang="en-US"/>
              <a:t>Second level</a:t>
            </a:r>
          </a:p>
          <a:p>
            <a:pPr lvl="2"/>
            <a:r>
              <a:rPr lang="nl-NL" altLang="en-US"/>
              <a:t>Third level</a:t>
            </a:r>
          </a:p>
          <a:p>
            <a:pPr lvl="3"/>
            <a:r>
              <a:rPr lang="nl-NL" altLang="en-US"/>
              <a:t>Fourth level</a:t>
            </a:r>
          </a:p>
          <a:p>
            <a:pPr lvl="4"/>
            <a:r>
              <a:rPr lang="nl-NL" altLang="en-US"/>
              <a:t>Fifth level</a:t>
            </a:r>
          </a:p>
        </p:txBody>
      </p:sp>
      <p:sp>
        <p:nvSpPr>
          <p:cNvPr id="3077" name="Title Placeholder 1">
            <a:extLst>
              <a:ext uri="{FF2B5EF4-FFF2-40B4-BE49-F238E27FC236}">
                <a16:creationId xmlns:a16="http://schemas.microsoft.com/office/drawing/2014/main" xmlns="" id="{04F9B87C-90EF-F609-CA4A-07178E93AF67}"/>
              </a:ext>
            </a:extLst>
          </p:cNvPr>
          <p:cNvSpPr>
            <a:spLocks noGrp="1"/>
          </p:cNvSpPr>
          <p:nvPr>
            <p:ph type="title"/>
          </p:nvPr>
        </p:nvSpPr>
        <p:spPr bwMode="auto">
          <a:xfrm>
            <a:off x="289000" y="165100"/>
            <a:ext cx="116632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3" tIns="60947" rIns="121893" bIns="60947" numCol="1" anchor="t" anchorCtr="0" compatLnSpc="1">
            <a:prstTxWarp prst="textNoShape">
              <a:avLst/>
            </a:prstTxWarp>
          </a:bodyPr>
          <a:lstStyle/>
          <a:p>
            <a:pPr lvl="0"/>
            <a:r>
              <a:rPr lang="nl-NL" altLang="en-US"/>
              <a:t>Click to edit the header</a:t>
            </a:r>
          </a:p>
        </p:txBody>
      </p:sp>
    </p:spTree>
    <p:extLst>
      <p:ext uri="{BB962C8B-B14F-4D97-AF65-F5344CB8AC3E}">
        <p14:creationId xmlns:p14="http://schemas.microsoft.com/office/powerpoint/2010/main" val="322260945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3" r:id="rId25"/>
    <p:sldLayoutId id="2147483755" r:id="rId26"/>
    <p:sldLayoutId id="2147483756" r:id="rId27"/>
  </p:sldLayoutIdLst>
  <p:txStyles>
    <p:titleStyle>
      <a:lvl1pPr algn="l" defTabSz="1217613" rtl="0" eaLnBrk="0" fontAlgn="base" hangingPunct="0">
        <a:spcBef>
          <a:spcPct val="0"/>
        </a:spcBef>
        <a:spcAft>
          <a:spcPct val="0"/>
        </a:spcAft>
        <a:defRPr sz="3200" b="1" kern="1200">
          <a:solidFill>
            <a:schemeClr val="tx1"/>
          </a:solidFill>
          <a:latin typeface="Verdana" pitchFamily="34" charset="0"/>
          <a:ea typeface="Verdana" pitchFamily="34" charset="0"/>
          <a:cs typeface="Verdana" pitchFamily="34" charset="0"/>
        </a:defRPr>
      </a:lvl1pPr>
      <a:lvl2pPr algn="l" defTabSz="1217613" rtl="0" eaLnBrk="0" fontAlgn="base" hangingPunct="0">
        <a:spcBef>
          <a:spcPct val="0"/>
        </a:spcBef>
        <a:spcAft>
          <a:spcPct val="0"/>
        </a:spcAft>
        <a:defRPr sz="3200" b="1">
          <a:solidFill>
            <a:schemeClr val="tx1"/>
          </a:solidFill>
          <a:latin typeface="Verdana" pitchFamily="34" charset="0"/>
          <a:ea typeface="Verdana" pitchFamily="34" charset="0"/>
          <a:cs typeface="Verdana" pitchFamily="34" charset="0"/>
        </a:defRPr>
      </a:lvl2pPr>
      <a:lvl3pPr algn="l" defTabSz="1217613" rtl="0" eaLnBrk="0" fontAlgn="base" hangingPunct="0">
        <a:spcBef>
          <a:spcPct val="0"/>
        </a:spcBef>
        <a:spcAft>
          <a:spcPct val="0"/>
        </a:spcAft>
        <a:defRPr sz="3200" b="1">
          <a:solidFill>
            <a:schemeClr val="tx1"/>
          </a:solidFill>
          <a:latin typeface="Verdana" pitchFamily="34" charset="0"/>
          <a:ea typeface="Verdana" pitchFamily="34" charset="0"/>
          <a:cs typeface="Verdana" pitchFamily="34" charset="0"/>
        </a:defRPr>
      </a:lvl3pPr>
      <a:lvl4pPr algn="l" defTabSz="1217613" rtl="0" eaLnBrk="0" fontAlgn="base" hangingPunct="0">
        <a:spcBef>
          <a:spcPct val="0"/>
        </a:spcBef>
        <a:spcAft>
          <a:spcPct val="0"/>
        </a:spcAft>
        <a:defRPr sz="3200" b="1">
          <a:solidFill>
            <a:schemeClr val="tx1"/>
          </a:solidFill>
          <a:latin typeface="Verdana" pitchFamily="34" charset="0"/>
          <a:ea typeface="Verdana" pitchFamily="34" charset="0"/>
          <a:cs typeface="Verdana" pitchFamily="34" charset="0"/>
        </a:defRPr>
      </a:lvl4pPr>
      <a:lvl5pPr algn="l" defTabSz="1217613" rtl="0" eaLnBrk="0" fontAlgn="base" hangingPunct="0">
        <a:spcBef>
          <a:spcPct val="0"/>
        </a:spcBef>
        <a:spcAft>
          <a:spcPct val="0"/>
        </a:spcAft>
        <a:defRPr sz="3200" b="1">
          <a:solidFill>
            <a:schemeClr val="tx1"/>
          </a:solidFill>
          <a:latin typeface="Verdana" pitchFamily="34" charset="0"/>
          <a:ea typeface="Verdana" pitchFamily="34" charset="0"/>
          <a:cs typeface="Verdana" pitchFamily="34" charset="0"/>
        </a:defRPr>
      </a:lvl5pPr>
      <a:lvl6pPr marL="457200" algn="l" defTabSz="1217613" rtl="0" fontAlgn="base">
        <a:spcBef>
          <a:spcPct val="0"/>
        </a:spcBef>
        <a:spcAft>
          <a:spcPct val="0"/>
        </a:spcAft>
        <a:defRPr sz="3200" b="1">
          <a:solidFill>
            <a:schemeClr val="tx1"/>
          </a:solidFill>
          <a:latin typeface="Verdana" pitchFamily="34" charset="0"/>
          <a:ea typeface="Verdana" pitchFamily="34" charset="0"/>
          <a:cs typeface="Verdana" pitchFamily="34" charset="0"/>
        </a:defRPr>
      </a:lvl6pPr>
      <a:lvl7pPr marL="914400" algn="l" defTabSz="1217613" rtl="0" fontAlgn="base">
        <a:spcBef>
          <a:spcPct val="0"/>
        </a:spcBef>
        <a:spcAft>
          <a:spcPct val="0"/>
        </a:spcAft>
        <a:defRPr sz="3200" b="1">
          <a:solidFill>
            <a:schemeClr val="tx1"/>
          </a:solidFill>
          <a:latin typeface="Verdana" pitchFamily="34" charset="0"/>
          <a:ea typeface="Verdana" pitchFamily="34" charset="0"/>
          <a:cs typeface="Verdana" pitchFamily="34" charset="0"/>
        </a:defRPr>
      </a:lvl7pPr>
      <a:lvl8pPr marL="1371600" algn="l" defTabSz="1217613" rtl="0" fontAlgn="base">
        <a:spcBef>
          <a:spcPct val="0"/>
        </a:spcBef>
        <a:spcAft>
          <a:spcPct val="0"/>
        </a:spcAft>
        <a:defRPr sz="3200" b="1">
          <a:solidFill>
            <a:schemeClr val="tx1"/>
          </a:solidFill>
          <a:latin typeface="Verdana" pitchFamily="34" charset="0"/>
          <a:ea typeface="Verdana" pitchFamily="34" charset="0"/>
          <a:cs typeface="Verdana" pitchFamily="34" charset="0"/>
        </a:defRPr>
      </a:lvl8pPr>
      <a:lvl9pPr marL="1828800" algn="l" defTabSz="1217613" rtl="0" fontAlgn="base">
        <a:spcBef>
          <a:spcPct val="0"/>
        </a:spcBef>
        <a:spcAft>
          <a:spcPct val="0"/>
        </a:spcAft>
        <a:defRPr sz="3200" b="1">
          <a:solidFill>
            <a:schemeClr val="tx1"/>
          </a:solidFill>
          <a:latin typeface="Verdana" pitchFamily="34" charset="0"/>
          <a:ea typeface="Verdana" pitchFamily="34" charset="0"/>
          <a:cs typeface="Verdana" pitchFamily="34" charset="0"/>
        </a:defRPr>
      </a:lvl9pPr>
    </p:titleStyle>
    <p:bodyStyle>
      <a:lvl1pPr marL="358775" indent="-358775" algn="l" defTabSz="1217613" rtl="0" eaLnBrk="0" fontAlgn="base" hangingPunct="0">
        <a:spcBef>
          <a:spcPct val="20000"/>
        </a:spcBef>
        <a:spcAft>
          <a:spcPct val="0"/>
        </a:spcAft>
        <a:buClr>
          <a:schemeClr val="tx2"/>
        </a:buClr>
        <a:buFont typeface="Lucida Sans Unicode" panose="020B0602030504020204" pitchFamily="34" charset="0"/>
        <a:buChar char="▶"/>
        <a:defRPr sz="2100" kern="1200">
          <a:solidFill>
            <a:schemeClr val="tx1"/>
          </a:solidFill>
          <a:latin typeface="Verdana" pitchFamily="34" charset="0"/>
          <a:ea typeface="Verdana" pitchFamily="34" charset="0"/>
          <a:cs typeface="Verdana" pitchFamily="34" charset="0"/>
        </a:defRPr>
      </a:lvl1pPr>
      <a:lvl2pPr marL="719138" indent="-358775" algn="l" defTabSz="1217613" rtl="0" eaLnBrk="0" fontAlgn="base" hangingPunct="0">
        <a:spcBef>
          <a:spcPts val="513"/>
        </a:spcBef>
        <a:spcAft>
          <a:spcPct val="0"/>
        </a:spcAft>
        <a:buClr>
          <a:schemeClr val="tx2"/>
        </a:buClr>
        <a:buFont typeface="Arial" panose="020B0604020202020204" pitchFamily="34" charset="0"/>
        <a:buChar char="–"/>
        <a:defRPr sz="2100" kern="1200">
          <a:solidFill>
            <a:schemeClr val="tx1"/>
          </a:solidFill>
          <a:latin typeface="Verdana" pitchFamily="34" charset="0"/>
          <a:ea typeface="Verdana" pitchFamily="34" charset="0"/>
          <a:cs typeface="Verdana" pitchFamily="34" charset="0"/>
        </a:defRPr>
      </a:lvl2pPr>
      <a:lvl3pPr marL="1079500" indent="-358775" algn="l" defTabSz="1217613" rtl="0" eaLnBrk="0" fontAlgn="base" hangingPunct="0">
        <a:spcBef>
          <a:spcPct val="20000"/>
        </a:spcBef>
        <a:spcAft>
          <a:spcPct val="0"/>
        </a:spcAft>
        <a:buClr>
          <a:schemeClr val="tx2"/>
        </a:buClr>
        <a:buFont typeface="Arial" panose="020B0604020202020204" pitchFamily="34" charset="0"/>
        <a:buChar char="•"/>
        <a:defRPr sz="2100" kern="1200">
          <a:solidFill>
            <a:schemeClr val="tx1"/>
          </a:solidFill>
          <a:latin typeface="Verdana" pitchFamily="34" charset="0"/>
          <a:ea typeface="Verdana" pitchFamily="34" charset="0"/>
          <a:cs typeface="Verdana" pitchFamily="34" charset="0"/>
        </a:defRPr>
      </a:lvl3pPr>
      <a:lvl4pPr marL="1438275" indent="-358775" algn="l" defTabSz="1217613" rtl="0" eaLnBrk="0" fontAlgn="base" hangingPunct="0">
        <a:spcBef>
          <a:spcPct val="20000"/>
        </a:spcBef>
        <a:spcAft>
          <a:spcPct val="0"/>
        </a:spcAft>
        <a:buClr>
          <a:schemeClr val="tx2"/>
        </a:buClr>
        <a:buFont typeface="Arial" panose="020B0604020202020204" pitchFamily="34" charset="0"/>
        <a:buChar char="–"/>
        <a:defRPr sz="2100" kern="1200">
          <a:solidFill>
            <a:schemeClr val="tx1"/>
          </a:solidFill>
          <a:latin typeface="Verdana" pitchFamily="34" charset="0"/>
          <a:ea typeface="Verdana" pitchFamily="34" charset="0"/>
          <a:cs typeface="Verdana" pitchFamily="34" charset="0"/>
        </a:defRPr>
      </a:lvl4pPr>
      <a:lvl5pPr marL="1798638" indent="-358775" algn="l" defTabSz="1217613" rtl="0" eaLnBrk="0" fontAlgn="base" hangingPunct="0">
        <a:spcBef>
          <a:spcPct val="20000"/>
        </a:spcBef>
        <a:spcAft>
          <a:spcPct val="0"/>
        </a:spcAft>
        <a:buClr>
          <a:schemeClr val="tx2"/>
        </a:buClr>
        <a:buFont typeface="Arial" panose="020B0604020202020204" pitchFamily="34" charset="0"/>
        <a:buChar char="»"/>
        <a:defRPr sz="2100" kern="1200">
          <a:solidFill>
            <a:schemeClr val="tx1"/>
          </a:solidFill>
          <a:latin typeface="Verdana" pitchFamily="34" charset="0"/>
          <a:ea typeface="Verdana" pitchFamily="34" charset="0"/>
          <a:cs typeface="Verdana" pitchFamily="34" charset="0"/>
        </a:defRPr>
      </a:lvl5pPr>
      <a:lvl6pPr marL="3352073" indent="-304735" algn="l" defTabSz="1218936"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1" indent="-304735" algn="l" defTabSz="1218936"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09" indent="-304735" algn="l" defTabSz="1218936"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77" indent="-304735" algn="l" defTabSz="1218936"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nl-NL"/>
      </a:defPPr>
      <a:lvl1pPr marL="0" algn="l" defTabSz="1218936" rtl="0" eaLnBrk="1" latinLnBrk="0" hangingPunct="1">
        <a:defRPr sz="2400" kern="1200">
          <a:solidFill>
            <a:schemeClr val="tx1"/>
          </a:solidFill>
          <a:latin typeface="+mn-lt"/>
          <a:ea typeface="+mn-ea"/>
          <a:cs typeface="+mn-cs"/>
        </a:defRPr>
      </a:lvl1pPr>
      <a:lvl2pPr marL="609468" algn="l" defTabSz="1218936" rtl="0" eaLnBrk="1" latinLnBrk="0" hangingPunct="1">
        <a:defRPr sz="2400" kern="1200">
          <a:solidFill>
            <a:schemeClr val="tx1"/>
          </a:solidFill>
          <a:latin typeface="+mn-lt"/>
          <a:ea typeface="+mn-ea"/>
          <a:cs typeface="+mn-cs"/>
        </a:defRPr>
      </a:lvl2pPr>
      <a:lvl3pPr marL="1218936" algn="l" defTabSz="1218936" rtl="0" eaLnBrk="1" latinLnBrk="0" hangingPunct="1">
        <a:defRPr sz="2400" kern="1200">
          <a:solidFill>
            <a:schemeClr val="tx1"/>
          </a:solidFill>
          <a:latin typeface="+mn-lt"/>
          <a:ea typeface="+mn-ea"/>
          <a:cs typeface="+mn-cs"/>
        </a:defRPr>
      </a:lvl3pPr>
      <a:lvl4pPr marL="1828404" algn="l" defTabSz="1218936" rtl="0" eaLnBrk="1" latinLnBrk="0" hangingPunct="1">
        <a:defRPr sz="2400" kern="1200">
          <a:solidFill>
            <a:schemeClr val="tx1"/>
          </a:solidFill>
          <a:latin typeface="+mn-lt"/>
          <a:ea typeface="+mn-ea"/>
          <a:cs typeface="+mn-cs"/>
        </a:defRPr>
      </a:lvl4pPr>
      <a:lvl5pPr marL="2437872" algn="l" defTabSz="1218936" rtl="0" eaLnBrk="1" latinLnBrk="0" hangingPunct="1">
        <a:defRPr sz="2400" kern="1200">
          <a:solidFill>
            <a:schemeClr val="tx1"/>
          </a:solidFill>
          <a:latin typeface="+mn-lt"/>
          <a:ea typeface="+mn-ea"/>
          <a:cs typeface="+mn-cs"/>
        </a:defRPr>
      </a:lvl5pPr>
      <a:lvl6pPr marL="3047340" algn="l" defTabSz="1218936" rtl="0" eaLnBrk="1" latinLnBrk="0" hangingPunct="1">
        <a:defRPr sz="2400" kern="1200">
          <a:solidFill>
            <a:schemeClr val="tx1"/>
          </a:solidFill>
          <a:latin typeface="+mn-lt"/>
          <a:ea typeface="+mn-ea"/>
          <a:cs typeface="+mn-cs"/>
        </a:defRPr>
      </a:lvl6pPr>
      <a:lvl7pPr marL="3656808" algn="l" defTabSz="1218936" rtl="0" eaLnBrk="1" latinLnBrk="0" hangingPunct="1">
        <a:defRPr sz="2400" kern="1200">
          <a:solidFill>
            <a:schemeClr val="tx1"/>
          </a:solidFill>
          <a:latin typeface="+mn-lt"/>
          <a:ea typeface="+mn-ea"/>
          <a:cs typeface="+mn-cs"/>
        </a:defRPr>
      </a:lvl7pPr>
      <a:lvl8pPr marL="4266275" algn="l" defTabSz="1218936" rtl="0" eaLnBrk="1" latinLnBrk="0" hangingPunct="1">
        <a:defRPr sz="2400" kern="1200">
          <a:solidFill>
            <a:schemeClr val="tx1"/>
          </a:solidFill>
          <a:latin typeface="+mn-lt"/>
          <a:ea typeface="+mn-ea"/>
          <a:cs typeface="+mn-cs"/>
        </a:defRPr>
      </a:lvl8pPr>
      <a:lvl9pPr marL="4875744" algn="l" defTabSz="1218936"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D9EE2DD-9E32-257B-776F-1BF8E028DC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4D7E9A1-C8FE-9444-EC65-8E129E304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CBCDDB0-9A06-65C4-59BA-A92957AF30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8349A-2BB4-41AF-AD35-C28C065FE639}" type="datetimeFigureOut">
              <a:rPr lang="en-IN" smtClean="0"/>
              <a:t>05-02-2025</a:t>
            </a:fld>
            <a:endParaRPr lang="en-IN"/>
          </a:p>
        </p:txBody>
      </p:sp>
      <p:sp>
        <p:nvSpPr>
          <p:cNvPr id="5" name="Footer Placeholder 4">
            <a:extLst>
              <a:ext uri="{FF2B5EF4-FFF2-40B4-BE49-F238E27FC236}">
                <a16:creationId xmlns:a16="http://schemas.microsoft.com/office/drawing/2014/main" xmlns="" id="{F2A0EAEB-03CF-9F53-21F8-D350870365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064A5F92-6E85-CFA2-B2E0-4C6A5F2354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380339-B148-4074-A32A-A4E3DC36CB1A}" type="slidenum">
              <a:rPr lang="en-IN" smtClean="0"/>
              <a:t>‹#›</a:t>
            </a:fld>
            <a:endParaRPr lang="en-IN"/>
          </a:p>
        </p:txBody>
      </p:sp>
    </p:spTree>
    <p:extLst>
      <p:ext uri="{BB962C8B-B14F-4D97-AF65-F5344CB8AC3E}">
        <p14:creationId xmlns:p14="http://schemas.microsoft.com/office/powerpoint/2010/main" val="1363210005"/>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68.xml"/><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62.xml"/><Relationship Id="rId4" Type="http://schemas.openxmlformats.org/officeDocument/2006/relationships/image" Target="../media/image52.png"/></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5.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6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6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64.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86FEE605-88DC-4F78-8E5C-89974F26A997}"/>
              </a:ext>
            </a:extLst>
          </p:cNvPr>
          <p:cNvSpPr>
            <a:spLocks noGrp="1"/>
          </p:cNvSpPr>
          <p:nvPr>
            <p:ph type="ctrTitle"/>
          </p:nvPr>
        </p:nvSpPr>
        <p:spPr/>
        <p:txBody>
          <a:bodyPr/>
          <a:lstStyle/>
          <a:p>
            <a:r>
              <a:rPr lang="en-IN" altLang="en-US" dirty="0">
                <a:solidFill>
                  <a:schemeClr val="tx1"/>
                </a:solidFill>
              </a:rPr>
              <a:t>What is </a:t>
            </a:r>
            <a:r>
              <a:rPr lang="en-US" sz="4400" b="1" i="1" dirty="0">
                <a:solidFill>
                  <a:srgbClr val="0070C0"/>
                </a:solidFill>
              </a:rPr>
              <a:t>Generative</a:t>
            </a:r>
            <a:r>
              <a:rPr lang="en-IN" altLang="en-US" dirty="0">
                <a:solidFill>
                  <a:schemeClr val="tx1"/>
                </a:solidFill>
              </a:rPr>
              <a:t> Artificial Intelligence?</a:t>
            </a:r>
            <a:endParaRPr lang="fr-FR" dirty="0">
              <a:solidFill>
                <a:schemeClr val="tx1"/>
              </a:solidFill>
            </a:endParaRPr>
          </a:p>
        </p:txBody>
      </p:sp>
    </p:spTree>
    <p:extLst>
      <p:ext uri="{BB962C8B-B14F-4D97-AF65-F5344CB8AC3E}">
        <p14:creationId xmlns:p14="http://schemas.microsoft.com/office/powerpoint/2010/main" val="396162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tanding in front of a whiteboard&#10;&#10;Description automatically generated">
            <a:extLst>
              <a:ext uri="{FF2B5EF4-FFF2-40B4-BE49-F238E27FC236}">
                <a16:creationId xmlns:a16="http://schemas.microsoft.com/office/drawing/2014/main" xmlns="" id="{3B150784-815A-8BF4-5342-07F38CC91C6B}"/>
              </a:ext>
            </a:extLst>
          </p:cNvPr>
          <p:cNvPicPr>
            <a:picLocks noChangeAspect="1"/>
          </p:cNvPicPr>
          <p:nvPr/>
        </p:nvPicPr>
        <p:blipFill>
          <a:blip r:embed="rId3"/>
          <a:stretch>
            <a:fillRect/>
          </a:stretch>
        </p:blipFill>
        <p:spPr>
          <a:xfrm>
            <a:off x="745580" y="409859"/>
            <a:ext cx="4158091" cy="6229350"/>
          </a:xfrm>
          <a:prstGeom prst="rect">
            <a:avLst/>
          </a:prstGeom>
          <a:noFill/>
        </p:spPr>
      </p:pic>
      <p:pic>
        <p:nvPicPr>
          <p:cNvPr id="7" name="Picture 6">
            <a:extLst>
              <a:ext uri="{FF2B5EF4-FFF2-40B4-BE49-F238E27FC236}">
                <a16:creationId xmlns:a16="http://schemas.microsoft.com/office/drawing/2014/main" xmlns="" id="{CB97715A-7E37-B42B-DBFC-34D44E131E28}"/>
              </a:ext>
            </a:extLst>
          </p:cNvPr>
          <p:cNvPicPr>
            <a:picLocks noChangeAspect="1"/>
          </p:cNvPicPr>
          <p:nvPr/>
        </p:nvPicPr>
        <p:blipFill>
          <a:blip r:embed="rId4"/>
          <a:stretch>
            <a:fillRect/>
          </a:stretch>
        </p:blipFill>
        <p:spPr>
          <a:xfrm>
            <a:off x="5775278" y="423720"/>
            <a:ext cx="4572000" cy="6229350"/>
          </a:xfrm>
          <a:prstGeom prst="rect">
            <a:avLst/>
          </a:prstGeom>
        </p:spPr>
      </p:pic>
      <p:sp>
        <p:nvSpPr>
          <p:cNvPr id="9" name="TextBox 8">
            <a:extLst>
              <a:ext uri="{FF2B5EF4-FFF2-40B4-BE49-F238E27FC236}">
                <a16:creationId xmlns:a16="http://schemas.microsoft.com/office/drawing/2014/main" xmlns="" id="{7344BE77-A41F-2E10-3A59-2EAE4CD24977}"/>
              </a:ext>
            </a:extLst>
          </p:cNvPr>
          <p:cNvSpPr txBox="1"/>
          <p:nvPr/>
        </p:nvSpPr>
        <p:spPr>
          <a:xfrm>
            <a:off x="5991367" y="423720"/>
            <a:ext cx="488248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Goal and success criterion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 discussion by group of people</a:t>
            </a:r>
            <a:endParaRPr kumimoji="0" lang="en-IN"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1" name="TextBox 10">
            <a:extLst>
              <a:ext uri="{FF2B5EF4-FFF2-40B4-BE49-F238E27FC236}">
                <a16:creationId xmlns:a16="http://schemas.microsoft.com/office/drawing/2014/main" xmlns="" id="{8745E509-57DE-86B7-5373-7C4741BD7002}"/>
              </a:ext>
            </a:extLst>
          </p:cNvPr>
          <p:cNvSpPr txBox="1"/>
          <p:nvPr/>
        </p:nvSpPr>
        <p:spPr>
          <a:xfrm>
            <a:off x="931460" y="608386"/>
            <a:ext cx="364054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Verdana"/>
                <a:ea typeface="+mn-ea"/>
                <a:cs typeface="+mn-cs"/>
              </a:rPr>
              <a:t>Goal and success criterion discussion by male and few female employees on white board with some success logo</a:t>
            </a:r>
            <a:endParaRPr kumimoji="0" lang="en-IN" sz="1800" b="1" i="0" u="none" strike="noStrike" kern="1200" cap="none" spc="0" normalizeH="0" baseline="0" noProof="0" dirty="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17060669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64BCF3F-74E7-A5EE-DC36-C1074C55CBB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564A6952-CC9B-F57C-A4AB-82ACE0E652A8}"/>
              </a:ext>
            </a:extLst>
          </p:cNvPr>
          <p:cNvPicPr>
            <a:picLocks noChangeAspect="1"/>
          </p:cNvPicPr>
          <p:nvPr/>
        </p:nvPicPr>
        <p:blipFill rotWithShape="1">
          <a:blip r:embed="rId2"/>
          <a:srcRect l="133" t="22483" r="2709" b="7603"/>
          <a:stretch/>
        </p:blipFill>
        <p:spPr>
          <a:xfrm>
            <a:off x="0" y="1124744"/>
            <a:ext cx="11534274" cy="4794793"/>
          </a:xfrm>
          <a:prstGeom prst="rect">
            <a:avLst/>
          </a:prstGeom>
        </p:spPr>
      </p:pic>
      <p:sp>
        <p:nvSpPr>
          <p:cNvPr id="7" name="TextBox 6">
            <a:extLst>
              <a:ext uri="{FF2B5EF4-FFF2-40B4-BE49-F238E27FC236}">
                <a16:creationId xmlns:a16="http://schemas.microsoft.com/office/drawing/2014/main" xmlns="" id="{D4578344-D5A4-6D98-33E2-2ECF113F8A2F}"/>
              </a:ext>
            </a:extLst>
          </p:cNvPr>
          <p:cNvSpPr txBox="1"/>
          <p:nvPr/>
        </p:nvSpPr>
        <p:spPr>
          <a:xfrm>
            <a:off x="3320716" y="320831"/>
            <a:ext cx="6256420" cy="523220"/>
          </a:xfrm>
          <a:prstGeom prst="rect">
            <a:avLst/>
          </a:prstGeom>
          <a:noFill/>
        </p:spPr>
        <p:txBody>
          <a:bodyPr wrap="square">
            <a:spAutoFit/>
          </a:bodyPr>
          <a:lstStyle/>
          <a:p>
            <a:r>
              <a:rPr lang="en-IN" sz="2800" b="1" dirty="0"/>
              <a:t>https://openai.com/dall-e-2</a:t>
            </a:r>
          </a:p>
        </p:txBody>
      </p:sp>
    </p:spTree>
    <p:extLst>
      <p:ext uri="{BB962C8B-B14F-4D97-AF65-F5344CB8AC3E}">
        <p14:creationId xmlns:p14="http://schemas.microsoft.com/office/powerpoint/2010/main" val="690167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5498C21-80BB-C75A-13B1-53240BE083CF}"/>
              </a:ext>
            </a:extLst>
          </p:cNvPr>
          <p:cNvSpPr>
            <a:spLocks noGrp="1"/>
          </p:cNvSpPr>
          <p:nvPr>
            <p:ph type="title"/>
          </p:nvPr>
        </p:nvSpPr>
        <p:spPr/>
        <p:txBody>
          <a:bodyPr anchor="t">
            <a:normAutofit/>
          </a:bodyPr>
          <a:lstStyle/>
          <a:p>
            <a:r>
              <a:rPr lang="en-IN" dirty="0"/>
              <a:t>https://app.runwayml.com/</a:t>
            </a:r>
          </a:p>
        </p:txBody>
      </p:sp>
      <p:sp>
        <p:nvSpPr>
          <p:cNvPr id="2" name="Cloud 1">
            <a:extLst>
              <a:ext uri="{FF2B5EF4-FFF2-40B4-BE49-F238E27FC236}">
                <a16:creationId xmlns:a16="http://schemas.microsoft.com/office/drawing/2014/main" xmlns="" id="{3ACF14D2-FB15-22E5-916A-4995AD06CEF6}"/>
              </a:ext>
            </a:extLst>
          </p:cNvPr>
          <p:cNvSpPr/>
          <p:nvPr/>
        </p:nvSpPr>
        <p:spPr>
          <a:xfrm>
            <a:off x="2977747" y="2334957"/>
            <a:ext cx="2967789" cy="142774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with some Credits</a:t>
            </a:r>
            <a:endParaRPr lang="en-IN" dirty="0"/>
          </a:p>
        </p:txBody>
      </p:sp>
    </p:spTree>
    <p:extLst>
      <p:ext uri="{BB962C8B-B14F-4D97-AF65-F5344CB8AC3E}">
        <p14:creationId xmlns:p14="http://schemas.microsoft.com/office/powerpoint/2010/main" val="736546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xmlns="" id="{E73821E7-E898-EFE6-9C29-D4480733D748}"/>
              </a:ext>
            </a:extLst>
          </p:cNvPr>
          <p:cNvPicPr>
            <a:picLocks noChangeAspect="1"/>
          </p:cNvPicPr>
          <p:nvPr/>
        </p:nvPicPr>
        <p:blipFill rotWithShape="1">
          <a:blip r:embed="rId2"/>
          <a:srcRect t="16401" b="12651"/>
          <a:stretch/>
        </p:blipFill>
        <p:spPr>
          <a:xfrm>
            <a:off x="120650" y="946735"/>
            <a:ext cx="10812463" cy="4965334"/>
          </a:xfrm>
          <a:prstGeom prst="rect">
            <a:avLst/>
          </a:prstGeom>
          <a:noFill/>
        </p:spPr>
      </p:pic>
    </p:spTree>
    <p:extLst>
      <p:ext uri="{BB962C8B-B14F-4D97-AF65-F5344CB8AC3E}">
        <p14:creationId xmlns:p14="http://schemas.microsoft.com/office/powerpoint/2010/main" val="3434916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89123F1-E8C9-C519-026B-1B7DEBBD0580}"/>
              </a:ext>
            </a:extLst>
          </p:cNvPr>
          <p:cNvSpPr>
            <a:spLocks noGrp="1"/>
          </p:cNvSpPr>
          <p:nvPr>
            <p:ph type="title"/>
          </p:nvPr>
        </p:nvSpPr>
        <p:spPr/>
        <p:txBody>
          <a:bodyPr/>
          <a:lstStyle/>
          <a:p>
            <a:r>
              <a:rPr lang="en-US" dirty="0"/>
              <a:t>What is ChatGPT?</a:t>
            </a:r>
            <a:endParaRPr lang="en-IN" dirty="0"/>
          </a:p>
        </p:txBody>
      </p:sp>
      <p:sp>
        <p:nvSpPr>
          <p:cNvPr id="2" name="Content Placeholder 1">
            <a:extLst>
              <a:ext uri="{FF2B5EF4-FFF2-40B4-BE49-F238E27FC236}">
                <a16:creationId xmlns:a16="http://schemas.microsoft.com/office/drawing/2014/main" xmlns="" id="{186BBA20-7C93-E33F-836B-B9B880F54ED8}"/>
              </a:ext>
            </a:extLst>
          </p:cNvPr>
          <p:cNvSpPr>
            <a:spLocks noGrp="1"/>
          </p:cNvSpPr>
          <p:nvPr>
            <p:ph idx="4294967295"/>
          </p:nvPr>
        </p:nvSpPr>
        <p:spPr>
          <a:xfrm>
            <a:off x="528638" y="1316038"/>
            <a:ext cx="11663362" cy="4851400"/>
          </a:xfrm>
        </p:spPr>
        <p:txBody>
          <a:bodyPr/>
          <a:lstStyle/>
          <a:p>
            <a:pPr marL="0" indent="0">
              <a:buNone/>
            </a:pPr>
            <a:endParaRPr lang="en-US" sz="2400" dirty="0"/>
          </a:p>
          <a:p>
            <a:pPr marL="0" indent="0">
              <a:buNone/>
            </a:pPr>
            <a:r>
              <a:rPr lang="en-US" sz="2400" i="0" dirty="0" err="1" smtClean="0">
                <a:effectLst/>
                <a:latin typeface="Söhne"/>
              </a:rPr>
              <a:t>ChatGPT</a:t>
            </a:r>
            <a:r>
              <a:rPr lang="en-US" sz="2400" i="0" dirty="0">
                <a:effectLst/>
                <a:latin typeface="Söhne"/>
              </a:rPr>
              <a:t>, powered by AI technology, is a natural language processing tool designed to facilitate human-like conversations and offer a wide range of functionalities with the chatbot. </a:t>
            </a:r>
            <a:endParaRPr lang="en-US" sz="2400" i="0" dirty="0" smtClean="0">
              <a:effectLst/>
              <a:latin typeface="Söhne"/>
            </a:endParaRPr>
          </a:p>
          <a:p>
            <a:pPr marL="0" indent="0">
              <a:buNone/>
            </a:pPr>
            <a:r>
              <a:rPr lang="en-US" sz="2400" i="0" dirty="0" smtClean="0">
                <a:effectLst/>
                <a:latin typeface="Söhne"/>
              </a:rPr>
              <a:t>This </a:t>
            </a:r>
            <a:r>
              <a:rPr lang="en-US" sz="2400" i="0" dirty="0">
                <a:effectLst/>
                <a:latin typeface="Söhne"/>
              </a:rPr>
              <a:t>language model is capable of addressing inquiries and aiding in various tasks, including the creation of emails, essays, and code.</a:t>
            </a:r>
            <a:endParaRPr lang="en-US" sz="2400" dirty="0"/>
          </a:p>
          <a:p>
            <a:endParaRPr lang="en-US" sz="2800" b="1" dirty="0"/>
          </a:p>
          <a:p>
            <a:endParaRPr lang="en-US" dirty="0"/>
          </a:p>
          <a:p>
            <a:endParaRPr lang="en-US" dirty="0"/>
          </a:p>
          <a:p>
            <a:endParaRPr lang="en-IN" dirty="0"/>
          </a:p>
        </p:txBody>
      </p:sp>
    </p:spTree>
    <p:extLst>
      <p:ext uri="{BB962C8B-B14F-4D97-AF65-F5344CB8AC3E}">
        <p14:creationId xmlns:p14="http://schemas.microsoft.com/office/powerpoint/2010/main" val="382835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thing you want to know about Sam Altman, the man behind the AI revolution ">
            <a:extLst>
              <a:ext uri="{FF2B5EF4-FFF2-40B4-BE49-F238E27FC236}">
                <a16:creationId xmlns:a16="http://schemas.microsoft.com/office/drawing/2014/main" xmlns="" id="{DF2F0536-6CA2-B5C9-1E4E-11653EB16F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11"/>
          <a:stretch/>
        </p:blipFill>
        <p:spPr bwMode="auto">
          <a:xfrm>
            <a:off x="20" y="10"/>
            <a:ext cx="12191980" cy="6857990"/>
          </a:xfrm>
          <a:prstGeom prst="rect">
            <a:avLst/>
          </a:prstGeom>
          <a:solidFill>
            <a:srgbClr val="FFFFFF"/>
          </a:solidFill>
        </p:spPr>
      </p:pic>
      <p:sp>
        <p:nvSpPr>
          <p:cNvPr id="5" name="TextBox 4">
            <a:extLst>
              <a:ext uri="{FF2B5EF4-FFF2-40B4-BE49-F238E27FC236}">
                <a16:creationId xmlns:a16="http://schemas.microsoft.com/office/drawing/2014/main" xmlns="" id="{4710F50A-A6C2-09CA-9DCD-39C8134C0362}"/>
              </a:ext>
            </a:extLst>
          </p:cNvPr>
          <p:cNvSpPr txBox="1"/>
          <p:nvPr/>
        </p:nvSpPr>
        <p:spPr>
          <a:xfrm>
            <a:off x="7603958" y="409943"/>
            <a:ext cx="3769895" cy="3416320"/>
          </a:xfrm>
          <a:prstGeom prst="rect">
            <a:avLst/>
          </a:prstGeom>
          <a:noFill/>
        </p:spPr>
        <p:txBody>
          <a:bodyPr wrap="square">
            <a:spAutoFit/>
          </a:bodyPr>
          <a:lstStyle/>
          <a:p>
            <a:r>
              <a:rPr lang="en-US" dirty="0"/>
              <a:t>Sam Altman is an American entrepreneur, programmer, and investor, who co-founded San Francisco-based AI research and deployment company, ﻿</a:t>
            </a:r>
            <a:r>
              <a:rPr lang="en-US" dirty="0" err="1"/>
              <a:t>OpenAI</a:t>
            </a:r>
            <a:endParaRPr lang="en-US" dirty="0"/>
          </a:p>
          <a:p>
            <a:endParaRPr lang="en-US" dirty="0"/>
          </a:p>
          <a:p>
            <a:r>
              <a:rPr lang="en-US" dirty="0"/>
              <a:t>Read more at: https://yourstory.com/2023/06/everything-you-want-to-know-sam-altman-chatgpt-openai</a:t>
            </a:r>
            <a:endParaRPr lang="en-IN" dirty="0"/>
          </a:p>
        </p:txBody>
      </p:sp>
    </p:spTree>
    <p:extLst>
      <p:ext uri="{BB962C8B-B14F-4D97-AF65-F5344CB8AC3E}">
        <p14:creationId xmlns:p14="http://schemas.microsoft.com/office/powerpoint/2010/main" val="382688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xmlns="" id="{15A94B79-C208-9797-CEC4-95015CACBA6E}"/>
              </a:ext>
            </a:extLst>
          </p:cNvPr>
          <p:cNvSpPr>
            <a:spLocks noGrp="1"/>
          </p:cNvSpPr>
          <p:nvPr>
            <p:ph type="title"/>
          </p:nvPr>
        </p:nvSpPr>
        <p:spPr/>
        <p:txBody>
          <a:bodyPr anchor="t">
            <a:normAutofit/>
          </a:bodyPr>
          <a:lstStyle/>
          <a:p>
            <a:r>
              <a:rPr lang="en-US" dirty="0"/>
              <a:t>What is ChatGPT?</a:t>
            </a:r>
          </a:p>
        </p:txBody>
      </p:sp>
      <p:graphicFrame>
        <p:nvGraphicFramePr>
          <p:cNvPr id="12" name="Content Placeholder 1">
            <a:extLst>
              <a:ext uri="{FF2B5EF4-FFF2-40B4-BE49-F238E27FC236}">
                <a16:creationId xmlns:a16="http://schemas.microsoft.com/office/drawing/2014/main" xmlns="" id="{F1755513-696F-C6F0-2735-280652A37D44}"/>
              </a:ext>
            </a:extLst>
          </p:cNvPr>
          <p:cNvGraphicFramePr>
            <a:graphicFrameLocks noGrp="1"/>
          </p:cNvGraphicFramePr>
          <p:nvPr>
            <p:ph idx="4294967295"/>
            <p:extLst>
              <p:ext uri="{D42A27DB-BD31-4B8C-83A1-F6EECF244321}">
                <p14:modId xmlns:p14="http://schemas.microsoft.com/office/powerpoint/2010/main" val="3530855353"/>
              </p:ext>
            </p:extLst>
          </p:nvPr>
        </p:nvGraphicFramePr>
        <p:xfrm>
          <a:off x="528638" y="1316038"/>
          <a:ext cx="11663362" cy="485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6412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B772E10-C79A-D563-3986-3059B0707E7B}"/>
              </a:ext>
            </a:extLst>
          </p:cNvPr>
          <p:cNvSpPr>
            <a:spLocks noGrp="1"/>
          </p:cNvSpPr>
          <p:nvPr>
            <p:ph type="title" idx="4294967295"/>
          </p:nvPr>
        </p:nvSpPr>
        <p:spPr>
          <a:xfrm>
            <a:off x="560388" y="165100"/>
            <a:ext cx="11631612" cy="960438"/>
          </a:xfrm>
        </p:spPr>
        <p:txBody>
          <a:bodyPr/>
          <a:lstStyle/>
          <a:p>
            <a:r>
              <a:rPr lang="en-US" dirty="0"/>
              <a:t>What is ChatGPT?</a:t>
            </a:r>
            <a:endParaRPr lang="en-IN" dirty="0"/>
          </a:p>
        </p:txBody>
      </p:sp>
      <p:sp>
        <p:nvSpPr>
          <p:cNvPr id="4" name="Rectangle: Rounded Corners 3">
            <a:extLst>
              <a:ext uri="{FF2B5EF4-FFF2-40B4-BE49-F238E27FC236}">
                <a16:creationId xmlns:a16="http://schemas.microsoft.com/office/drawing/2014/main" xmlns="" id="{E1B2540C-26F8-DFC0-B542-877D1530C690}"/>
              </a:ext>
            </a:extLst>
          </p:cNvPr>
          <p:cNvSpPr/>
          <p:nvPr/>
        </p:nvSpPr>
        <p:spPr>
          <a:xfrm>
            <a:off x="1074822" y="2085472"/>
            <a:ext cx="3433010" cy="2679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ChatGPT</a:t>
            </a:r>
          </a:p>
          <a:p>
            <a:pPr algn="ctr"/>
            <a:r>
              <a:rPr lang="en-US" sz="3600" dirty="0"/>
              <a:t>Application</a:t>
            </a:r>
          </a:p>
          <a:p>
            <a:pPr algn="ctr"/>
            <a:r>
              <a:rPr lang="en-US" sz="2400" dirty="0"/>
              <a:t>(User Interface)</a:t>
            </a:r>
            <a:endParaRPr lang="en-IN" sz="2400" dirty="0"/>
          </a:p>
        </p:txBody>
      </p:sp>
      <p:sp>
        <p:nvSpPr>
          <p:cNvPr id="5" name="Oval 4">
            <a:extLst>
              <a:ext uri="{FF2B5EF4-FFF2-40B4-BE49-F238E27FC236}">
                <a16:creationId xmlns:a16="http://schemas.microsoft.com/office/drawing/2014/main" xmlns="" id="{F92D0B77-B547-3C6A-D4E6-A7B5820FB18F}"/>
              </a:ext>
            </a:extLst>
          </p:cNvPr>
          <p:cNvSpPr/>
          <p:nvPr/>
        </p:nvSpPr>
        <p:spPr>
          <a:xfrm>
            <a:off x="6755011" y="2165683"/>
            <a:ext cx="5197640" cy="2518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GPT3.5, GPT4.0</a:t>
            </a:r>
          </a:p>
          <a:p>
            <a:pPr algn="ctr"/>
            <a:r>
              <a:rPr lang="en-US" sz="2400" dirty="0"/>
              <a:t>LLMs</a:t>
            </a:r>
            <a:endParaRPr lang="en-IN" sz="2400" dirty="0"/>
          </a:p>
        </p:txBody>
      </p:sp>
      <p:sp>
        <p:nvSpPr>
          <p:cNvPr id="6" name="Arrow: Left-Right 5">
            <a:extLst>
              <a:ext uri="{FF2B5EF4-FFF2-40B4-BE49-F238E27FC236}">
                <a16:creationId xmlns:a16="http://schemas.microsoft.com/office/drawing/2014/main" xmlns="" id="{E2CE9EA0-9A6A-5919-9ABA-D2F38A4A4A5B}"/>
              </a:ext>
            </a:extLst>
          </p:cNvPr>
          <p:cNvSpPr/>
          <p:nvPr/>
        </p:nvSpPr>
        <p:spPr>
          <a:xfrm>
            <a:off x="4507832" y="3072060"/>
            <a:ext cx="2189748" cy="70585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Cloud 6">
            <a:extLst>
              <a:ext uri="{FF2B5EF4-FFF2-40B4-BE49-F238E27FC236}">
                <a16:creationId xmlns:a16="http://schemas.microsoft.com/office/drawing/2014/main" xmlns="" id="{28574C18-2CCF-97A7-9633-64EC5E34EE7D}"/>
              </a:ext>
            </a:extLst>
          </p:cNvPr>
          <p:cNvSpPr/>
          <p:nvPr/>
        </p:nvSpPr>
        <p:spPr>
          <a:xfrm>
            <a:off x="8935453" y="818147"/>
            <a:ext cx="2582779" cy="12673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Knowledge</a:t>
            </a:r>
            <a:endParaRPr lang="en-IN" dirty="0"/>
          </a:p>
        </p:txBody>
      </p:sp>
      <p:sp>
        <p:nvSpPr>
          <p:cNvPr id="8" name="Cloud 7">
            <a:extLst>
              <a:ext uri="{FF2B5EF4-FFF2-40B4-BE49-F238E27FC236}">
                <a16:creationId xmlns:a16="http://schemas.microsoft.com/office/drawing/2014/main" xmlns="" id="{63948DB6-281B-8E74-3C78-55E05DA42E9C}"/>
              </a:ext>
            </a:extLst>
          </p:cNvPr>
          <p:cNvSpPr/>
          <p:nvPr/>
        </p:nvSpPr>
        <p:spPr>
          <a:xfrm>
            <a:off x="9087853" y="4684294"/>
            <a:ext cx="2582779" cy="12673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Reasoning </a:t>
            </a:r>
            <a:endParaRPr lang="en-IN" dirty="0"/>
          </a:p>
        </p:txBody>
      </p:sp>
      <p:pic>
        <p:nvPicPr>
          <p:cNvPr id="9" name="Picture 8">
            <a:extLst>
              <a:ext uri="{FF2B5EF4-FFF2-40B4-BE49-F238E27FC236}">
                <a16:creationId xmlns:a16="http://schemas.microsoft.com/office/drawing/2014/main" xmlns="" id="{F0A250FB-DA78-99A1-627C-F04718CCF2BD}"/>
              </a:ext>
            </a:extLst>
          </p:cNvPr>
          <p:cNvPicPr>
            <a:picLocks noChangeAspect="1"/>
          </p:cNvPicPr>
          <p:nvPr/>
        </p:nvPicPr>
        <p:blipFill>
          <a:blip r:embed="rId3"/>
          <a:stretch>
            <a:fillRect/>
          </a:stretch>
        </p:blipFill>
        <p:spPr>
          <a:xfrm>
            <a:off x="2963917" y="918641"/>
            <a:ext cx="5887426" cy="1066336"/>
          </a:xfrm>
          <a:prstGeom prst="rect">
            <a:avLst/>
          </a:prstGeom>
        </p:spPr>
      </p:pic>
    </p:spTree>
    <p:extLst>
      <p:ext uri="{BB962C8B-B14F-4D97-AF65-F5344CB8AC3E}">
        <p14:creationId xmlns:p14="http://schemas.microsoft.com/office/powerpoint/2010/main" val="29770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B772E10-C79A-D563-3986-3059B0707E7B}"/>
              </a:ext>
            </a:extLst>
          </p:cNvPr>
          <p:cNvSpPr>
            <a:spLocks noGrp="1"/>
          </p:cNvSpPr>
          <p:nvPr>
            <p:ph type="title"/>
          </p:nvPr>
        </p:nvSpPr>
        <p:spPr/>
        <p:txBody>
          <a:bodyPr/>
          <a:lstStyle/>
          <a:p>
            <a:r>
              <a:rPr lang="en-US" dirty="0"/>
              <a:t>What is ChatGPT?</a:t>
            </a:r>
            <a:endParaRPr lang="en-IN" dirty="0"/>
          </a:p>
        </p:txBody>
      </p:sp>
      <p:sp>
        <p:nvSpPr>
          <p:cNvPr id="4" name="Rectangle: Rounded Corners 3">
            <a:extLst>
              <a:ext uri="{FF2B5EF4-FFF2-40B4-BE49-F238E27FC236}">
                <a16:creationId xmlns:a16="http://schemas.microsoft.com/office/drawing/2014/main" xmlns="" id="{E1B2540C-26F8-DFC0-B542-877D1530C690}"/>
              </a:ext>
            </a:extLst>
          </p:cNvPr>
          <p:cNvSpPr/>
          <p:nvPr/>
        </p:nvSpPr>
        <p:spPr>
          <a:xfrm>
            <a:off x="1074822" y="2085472"/>
            <a:ext cx="3433010" cy="3529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ChatGPT</a:t>
            </a:r>
          </a:p>
          <a:p>
            <a:pPr algn="ctr"/>
            <a:r>
              <a:rPr lang="en-US" sz="3600" dirty="0"/>
              <a:t>Application</a:t>
            </a:r>
          </a:p>
          <a:p>
            <a:pPr algn="ctr"/>
            <a:r>
              <a:rPr lang="en-US" sz="2400" dirty="0"/>
              <a:t>(User Interface)</a:t>
            </a:r>
            <a:endParaRPr lang="en-IN" sz="2400" dirty="0"/>
          </a:p>
        </p:txBody>
      </p:sp>
      <p:sp>
        <p:nvSpPr>
          <p:cNvPr id="5" name="Oval 4">
            <a:extLst>
              <a:ext uri="{FF2B5EF4-FFF2-40B4-BE49-F238E27FC236}">
                <a16:creationId xmlns:a16="http://schemas.microsoft.com/office/drawing/2014/main" xmlns="" id="{F92D0B77-B547-3C6A-D4E6-A7B5820FB18F}"/>
              </a:ext>
            </a:extLst>
          </p:cNvPr>
          <p:cNvSpPr/>
          <p:nvPr/>
        </p:nvSpPr>
        <p:spPr>
          <a:xfrm>
            <a:off x="6755011" y="2165683"/>
            <a:ext cx="5197640" cy="2518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GPT3.5, GPT4.0</a:t>
            </a:r>
          </a:p>
          <a:p>
            <a:pPr algn="ctr"/>
            <a:r>
              <a:rPr lang="en-US" sz="2400" dirty="0"/>
              <a:t>LLMs</a:t>
            </a:r>
            <a:endParaRPr lang="en-IN" sz="2400" dirty="0"/>
          </a:p>
        </p:txBody>
      </p:sp>
      <p:sp>
        <p:nvSpPr>
          <p:cNvPr id="6" name="Arrow: Left-Right 5">
            <a:extLst>
              <a:ext uri="{FF2B5EF4-FFF2-40B4-BE49-F238E27FC236}">
                <a16:creationId xmlns:a16="http://schemas.microsoft.com/office/drawing/2014/main" xmlns="" id="{E2CE9EA0-9A6A-5919-9ABA-D2F38A4A4A5B}"/>
              </a:ext>
            </a:extLst>
          </p:cNvPr>
          <p:cNvSpPr/>
          <p:nvPr/>
        </p:nvSpPr>
        <p:spPr>
          <a:xfrm>
            <a:off x="4507832" y="3072060"/>
            <a:ext cx="2189748" cy="70585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Cloud 6">
            <a:extLst>
              <a:ext uri="{FF2B5EF4-FFF2-40B4-BE49-F238E27FC236}">
                <a16:creationId xmlns:a16="http://schemas.microsoft.com/office/drawing/2014/main" xmlns="" id="{28574C18-2CCF-97A7-9633-64EC5E34EE7D}"/>
              </a:ext>
            </a:extLst>
          </p:cNvPr>
          <p:cNvSpPr/>
          <p:nvPr/>
        </p:nvSpPr>
        <p:spPr>
          <a:xfrm>
            <a:off x="8935453" y="818147"/>
            <a:ext cx="2582779" cy="12673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Knowledge</a:t>
            </a:r>
            <a:endParaRPr lang="en-IN" dirty="0"/>
          </a:p>
        </p:txBody>
      </p:sp>
      <p:sp>
        <p:nvSpPr>
          <p:cNvPr id="8" name="Cloud 7">
            <a:extLst>
              <a:ext uri="{FF2B5EF4-FFF2-40B4-BE49-F238E27FC236}">
                <a16:creationId xmlns:a16="http://schemas.microsoft.com/office/drawing/2014/main" xmlns="" id="{63948DB6-281B-8E74-3C78-55E05DA42E9C}"/>
              </a:ext>
            </a:extLst>
          </p:cNvPr>
          <p:cNvSpPr/>
          <p:nvPr/>
        </p:nvSpPr>
        <p:spPr>
          <a:xfrm>
            <a:off x="9087853" y="4684294"/>
            <a:ext cx="2582779" cy="12673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Reasoning </a:t>
            </a:r>
            <a:endParaRPr lang="en-IN" dirty="0"/>
          </a:p>
        </p:txBody>
      </p:sp>
      <p:pic>
        <p:nvPicPr>
          <p:cNvPr id="10" name="Picture 9">
            <a:extLst>
              <a:ext uri="{FF2B5EF4-FFF2-40B4-BE49-F238E27FC236}">
                <a16:creationId xmlns:a16="http://schemas.microsoft.com/office/drawing/2014/main" xmlns="" id="{4ECC733C-4F97-C916-8E29-5A0D33A4561B}"/>
              </a:ext>
            </a:extLst>
          </p:cNvPr>
          <p:cNvPicPr>
            <a:picLocks noChangeAspect="1"/>
          </p:cNvPicPr>
          <p:nvPr/>
        </p:nvPicPr>
        <p:blipFill>
          <a:blip r:embed="rId3"/>
          <a:stretch>
            <a:fillRect/>
          </a:stretch>
        </p:blipFill>
        <p:spPr>
          <a:xfrm>
            <a:off x="988652" y="4407624"/>
            <a:ext cx="4230991" cy="1207113"/>
          </a:xfrm>
          <a:prstGeom prst="rect">
            <a:avLst/>
          </a:prstGeom>
        </p:spPr>
      </p:pic>
    </p:spTree>
    <p:extLst>
      <p:ext uri="{BB962C8B-B14F-4D97-AF65-F5344CB8AC3E}">
        <p14:creationId xmlns:p14="http://schemas.microsoft.com/office/powerpoint/2010/main" val="4114045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B772E10-C79A-D563-3986-3059B0707E7B}"/>
              </a:ext>
            </a:extLst>
          </p:cNvPr>
          <p:cNvSpPr>
            <a:spLocks noGrp="1"/>
          </p:cNvSpPr>
          <p:nvPr>
            <p:ph type="title"/>
          </p:nvPr>
        </p:nvSpPr>
        <p:spPr/>
        <p:txBody>
          <a:bodyPr/>
          <a:lstStyle/>
          <a:p>
            <a:r>
              <a:rPr lang="en-US" dirty="0"/>
              <a:t>What is ChatGPT?</a:t>
            </a:r>
            <a:endParaRPr lang="en-IN" dirty="0"/>
          </a:p>
        </p:txBody>
      </p:sp>
      <p:sp>
        <p:nvSpPr>
          <p:cNvPr id="4" name="Rectangle: Rounded Corners 3">
            <a:extLst>
              <a:ext uri="{FF2B5EF4-FFF2-40B4-BE49-F238E27FC236}">
                <a16:creationId xmlns:a16="http://schemas.microsoft.com/office/drawing/2014/main" xmlns="" id="{E1B2540C-26F8-DFC0-B542-877D1530C690}"/>
              </a:ext>
            </a:extLst>
          </p:cNvPr>
          <p:cNvSpPr/>
          <p:nvPr/>
        </p:nvSpPr>
        <p:spPr>
          <a:xfrm>
            <a:off x="1074822" y="2085472"/>
            <a:ext cx="3433010" cy="3529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Verdana"/>
                <a:ea typeface="+mn-ea"/>
                <a:cs typeface="+mn-cs"/>
              </a:rPr>
              <a:t>ChatGPT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Verdana"/>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Verdana"/>
                <a:ea typeface="+mn-ea"/>
                <a:cs typeface="+mn-cs"/>
              </a:rPr>
              <a:t>(User Interface)</a:t>
            </a:r>
            <a:endParaRPr kumimoji="0" lang="en-IN" sz="2400" b="0" i="0" u="none" strike="noStrike" kern="1200" cap="none" spc="0" normalizeH="0" baseline="0" noProof="0" dirty="0">
              <a:ln>
                <a:noFill/>
              </a:ln>
              <a:solidFill>
                <a:prstClr val="white"/>
              </a:solidFill>
              <a:effectLst/>
              <a:uLnTx/>
              <a:uFillTx/>
              <a:latin typeface="Verdana"/>
              <a:ea typeface="+mn-ea"/>
              <a:cs typeface="+mn-cs"/>
            </a:endParaRPr>
          </a:p>
        </p:txBody>
      </p:sp>
      <p:sp>
        <p:nvSpPr>
          <p:cNvPr id="5" name="Oval 4">
            <a:extLst>
              <a:ext uri="{FF2B5EF4-FFF2-40B4-BE49-F238E27FC236}">
                <a16:creationId xmlns:a16="http://schemas.microsoft.com/office/drawing/2014/main" xmlns="" id="{F92D0B77-B547-3C6A-D4E6-A7B5820FB18F}"/>
              </a:ext>
            </a:extLst>
          </p:cNvPr>
          <p:cNvSpPr/>
          <p:nvPr/>
        </p:nvSpPr>
        <p:spPr>
          <a:xfrm>
            <a:off x="6755011" y="2165683"/>
            <a:ext cx="5197640" cy="2518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Verdana"/>
                <a:ea typeface="+mn-ea"/>
                <a:cs typeface="+mn-cs"/>
              </a:rPr>
              <a:t>GPT3.5, GPT4.0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Verdana"/>
                <a:ea typeface="+mn-ea"/>
                <a:cs typeface="+mn-cs"/>
              </a:rPr>
              <a:t>LLMs</a:t>
            </a:r>
            <a:endParaRPr kumimoji="0" lang="en-IN" sz="2400" b="0" i="0" u="none" strike="noStrike" kern="1200" cap="none" spc="0" normalizeH="0" baseline="0" noProof="0" dirty="0">
              <a:ln>
                <a:noFill/>
              </a:ln>
              <a:solidFill>
                <a:prstClr val="white"/>
              </a:solidFill>
              <a:effectLst/>
              <a:uLnTx/>
              <a:uFillTx/>
              <a:latin typeface="Verdana"/>
              <a:ea typeface="+mn-ea"/>
              <a:cs typeface="+mn-cs"/>
            </a:endParaRPr>
          </a:p>
        </p:txBody>
      </p:sp>
      <p:sp>
        <p:nvSpPr>
          <p:cNvPr id="6" name="Arrow: Left-Right 5">
            <a:extLst>
              <a:ext uri="{FF2B5EF4-FFF2-40B4-BE49-F238E27FC236}">
                <a16:creationId xmlns:a16="http://schemas.microsoft.com/office/drawing/2014/main" xmlns="" id="{E2CE9EA0-9A6A-5919-9ABA-D2F38A4A4A5B}"/>
              </a:ext>
            </a:extLst>
          </p:cNvPr>
          <p:cNvSpPr/>
          <p:nvPr/>
        </p:nvSpPr>
        <p:spPr>
          <a:xfrm>
            <a:off x="4507832" y="3072060"/>
            <a:ext cx="2189748" cy="70585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Verdana"/>
              <a:ea typeface="+mn-ea"/>
              <a:cs typeface="+mn-cs"/>
            </a:endParaRPr>
          </a:p>
        </p:txBody>
      </p:sp>
      <p:sp>
        <p:nvSpPr>
          <p:cNvPr id="7" name="Cloud 6">
            <a:extLst>
              <a:ext uri="{FF2B5EF4-FFF2-40B4-BE49-F238E27FC236}">
                <a16:creationId xmlns:a16="http://schemas.microsoft.com/office/drawing/2014/main" xmlns="" id="{28574C18-2CCF-97A7-9633-64EC5E34EE7D}"/>
              </a:ext>
            </a:extLst>
          </p:cNvPr>
          <p:cNvSpPr/>
          <p:nvPr/>
        </p:nvSpPr>
        <p:spPr>
          <a:xfrm>
            <a:off x="8935453" y="818147"/>
            <a:ext cx="2582779" cy="12673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a:ea typeface="+mn-ea"/>
                <a:cs typeface="+mn-cs"/>
              </a:rPr>
              <a:t>Knowledge</a:t>
            </a:r>
            <a:endParaRPr kumimoji="0" lang="en-IN" sz="1800" b="0" i="0" u="none" strike="noStrike" kern="1200" cap="none" spc="0" normalizeH="0" baseline="0" noProof="0" dirty="0">
              <a:ln>
                <a:noFill/>
              </a:ln>
              <a:solidFill>
                <a:prstClr val="white"/>
              </a:solidFill>
              <a:effectLst/>
              <a:uLnTx/>
              <a:uFillTx/>
              <a:latin typeface="Verdana"/>
              <a:ea typeface="+mn-ea"/>
              <a:cs typeface="+mn-cs"/>
            </a:endParaRPr>
          </a:p>
        </p:txBody>
      </p:sp>
      <p:sp>
        <p:nvSpPr>
          <p:cNvPr id="8" name="Cloud 7">
            <a:extLst>
              <a:ext uri="{FF2B5EF4-FFF2-40B4-BE49-F238E27FC236}">
                <a16:creationId xmlns:a16="http://schemas.microsoft.com/office/drawing/2014/main" xmlns="" id="{63948DB6-281B-8E74-3C78-55E05DA42E9C}"/>
              </a:ext>
            </a:extLst>
          </p:cNvPr>
          <p:cNvSpPr/>
          <p:nvPr/>
        </p:nvSpPr>
        <p:spPr>
          <a:xfrm>
            <a:off x="9087853" y="4684294"/>
            <a:ext cx="2582779" cy="12673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a:ea typeface="+mn-ea"/>
                <a:cs typeface="+mn-cs"/>
              </a:rPr>
              <a:t>Reasoning </a:t>
            </a:r>
            <a:endParaRPr kumimoji="0" lang="en-IN" sz="1800" b="0" i="0" u="none" strike="noStrike" kern="1200" cap="none" spc="0" normalizeH="0" baseline="0" noProof="0" dirty="0">
              <a:ln>
                <a:noFill/>
              </a:ln>
              <a:solidFill>
                <a:prstClr val="white"/>
              </a:solidFill>
              <a:effectLst/>
              <a:uLnTx/>
              <a:uFillTx/>
              <a:latin typeface="Verdana"/>
              <a:ea typeface="+mn-ea"/>
              <a:cs typeface="+mn-cs"/>
            </a:endParaRPr>
          </a:p>
        </p:txBody>
      </p:sp>
      <p:sp>
        <p:nvSpPr>
          <p:cNvPr id="2" name="Arrow: Right 1">
            <a:extLst>
              <a:ext uri="{FF2B5EF4-FFF2-40B4-BE49-F238E27FC236}">
                <a16:creationId xmlns:a16="http://schemas.microsoft.com/office/drawing/2014/main" xmlns="" id="{4DBC1AD0-044E-F8A5-B4C7-B935241D11C8}"/>
              </a:ext>
            </a:extLst>
          </p:cNvPr>
          <p:cNvSpPr/>
          <p:nvPr/>
        </p:nvSpPr>
        <p:spPr>
          <a:xfrm>
            <a:off x="4450401" y="3088102"/>
            <a:ext cx="4129928" cy="10955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Who is the Prime Minister of the United Kingdom?</a:t>
            </a:r>
            <a:endParaRPr kumimoji="0" lang="en-IN" sz="1800" b="0" i="0" u="none" strike="noStrike" kern="1200" cap="none" spc="0" normalizeH="0" baseline="0" noProof="0" dirty="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105718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xmlns="" id="{E39DD017-BEFE-4A0C-B3B6-625613251F7B}"/>
              </a:ext>
            </a:extLst>
          </p:cNvPr>
          <p:cNvSpPr txBox="1">
            <a:spLocks/>
          </p:cNvSpPr>
          <p:nvPr/>
        </p:nvSpPr>
        <p:spPr>
          <a:xfrm>
            <a:off x="567559" y="1119352"/>
            <a:ext cx="11357009" cy="5052847"/>
          </a:xfrm>
          <a:prstGeom prst="rect">
            <a:avLst/>
          </a:prstGeom>
          <a:noFill/>
          <a:ln w="38100" cap="flat" cmpd="sng" algn="ctr">
            <a:noFill/>
            <a:prstDash val="solid"/>
          </a:ln>
        </p:spPr>
        <p:style>
          <a:lnRef idx="2">
            <a:schemeClr val="accent3"/>
          </a:lnRef>
          <a:fillRef idx="1">
            <a:schemeClr val="lt1"/>
          </a:fillRef>
          <a:effectRef idx="0">
            <a:schemeClr val="accent3"/>
          </a:effectRef>
          <a:fontRef idx="minor">
            <a:schemeClr val="dk1"/>
          </a:fontRef>
        </p:style>
        <p:txBody>
          <a:bodyPr/>
          <a:lstStyle/>
          <a:p>
            <a:pPr marL="285750" indent="-285750" eaLnBrk="0" fontAlgn="base" hangingPunct="0">
              <a:spcBef>
                <a:spcPct val="0"/>
              </a:spcBef>
              <a:spcAft>
                <a:spcPct val="0"/>
              </a:spcAft>
              <a:buSzPct val="150000"/>
              <a:buBlip>
                <a:blip r:embed="rId3"/>
              </a:buBlip>
              <a:defRPr/>
            </a:pPr>
            <a:r>
              <a:rPr lang="en-US" sz="1400" b="1" dirty="0">
                <a:solidFill>
                  <a:srgbClr val="006600"/>
                </a:solidFill>
                <a:latin typeface="Verdana"/>
                <a:cs typeface="Arial" pitchFamily="34" charset="0"/>
              </a:rPr>
              <a:t>Purpose:</a:t>
            </a:r>
          </a:p>
          <a:p>
            <a:pPr indent="-176213" eaLnBrk="0" fontAlgn="base" hangingPunct="0">
              <a:spcBef>
                <a:spcPct val="20000"/>
              </a:spcBef>
              <a:spcAft>
                <a:spcPct val="0"/>
              </a:spcAft>
              <a:buClr>
                <a:srgbClr val="000000"/>
              </a:buClr>
              <a:defRPr/>
            </a:pPr>
            <a:r>
              <a:rPr lang="en-US" sz="1400" dirty="0">
                <a:solidFill>
                  <a:srgbClr val="000000"/>
                </a:solidFill>
                <a:latin typeface="Verdana"/>
                <a:cs typeface="Arial" pitchFamily="34" charset="0"/>
              </a:rPr>
              <a:t>The purpose of this training is to understand GEN AI.</a:t>
            </a:r>
          </a:p>
          <a:p>
            <a:pPr eaLnBrk="0" fontAlgn="base" hangingPunct="0">
              <a:spcBef>
                <a:spcPct val="0"/>
              </a:spcBef>
              <a:spcAft>
                <a:spcPct val="0"/>
              </a:spcAft>
              <a:defRPr/>
            </a:pPr>
            <a:endParaRPr lang="en-US" sz="1400" dirty="0">
              <a:solidFill>
                <a:srgbClr val="00B050"/>
              </a:solidFill>
              <a:latin typeface="Verdana"/>
              <a:cs typeface="Arial" pitchFamily="34" charset="0"/>
            </a:endParaRPr>
          </a:p>
          <a:p>
            <a:pPr eaLnBrk="0" fontAlgn="base" hangingPunct="0">
              <a:spcBef>
                <a:spcPct val="0"/>
              </a:spcBef>
              <a:spcAft>
                <a:spcPct val="0"/>
              </a:spcAft>
              <a:buSzPct val="150000"/>
              <a:buBlip>
                <a:blip r:embed="rId3"/>
              </a:buBlip>
              <a:defRPr/>
            </a:pPr>
            <a:r>
              <a:rPr lang="en-US" sz="1400" b="1" dirty="0">
                <a:solidFill>
                  <a:srgbClr val="006600"/>
                </a:solidFill>
                <a:latin typeface="Verdana"/>
                <a:cs typeface="Arial" pitchFamily="34" charset="0"/>
              </a:rPr>
              <a:t>  Objective:</a:t>
            </a:r>
          </a:p>
          <a:p>
            <a:pPr marL="380990" indent="-380990">
              <a:buFont typeface="Arial" panose="020B0604020202020204" pitchFamily="34" charset="0"/>
              <a:buChar char="•"/>
              <a:defRPr/>
            </a:pPr>
            <a:r>
              <a:rPr lang="en-IN" sz="1400" dirty="0">
                <a:latin typeface="Verdana"/>
              </a:rPr>
              <a:t>What is Generative AI?</a:t>
            </a:r>
          </a:p>
          <a:p>
            <a:pPr marL="380990" indent="-380990">
              <a:buFont typeface="Arial" panose="020B0604020202020204" pitchFamily="34" charset="0"/>
              <a:buChar char="•"/>
              <a:defRPr/>
            </a:pPr>
            <a:r>
              <a:rPr lang="en-US" sz="1400" dirty="0">
                <a:latin typeface="Verdana"/>
                <a:ea typeface="+mn-ea"/>
                <a:cs typeface="+mn-cs"/>
              </a:rPr>
              <a:t>Introduction to Open AI platform </a:t>
            </a:r>
          </a:p>
          <a:p>
            <a:pPr marL="380990" indent="-380990">
              <a:spcBef>
                <a:spcPts val="0"/>
              </a:spcBef>
              <a:buClrTx/>
              <a:buFont typeface="Arial" panose="020B0604020202020204" pitchFamily="34" charset="0"/>
              <a:buChar char="•"/>
              <a:defRPr/>
            </a:pPr>
            <a:r>
              <a:rPr lang="en-US" sz="1400" dirty="0">
                <a:latin typeface="Verdana"/>
                <a:ea typeface="+mn-ea"/>
                <a:cs typeface="+mn-cs"/>
              </a:rPr>
              <a:t>What is </a:t>
            </a:r>
            <a:r>
              <a:rPr lang="en-IN" sz="1400" dirty="0">
                <a:latin typeface="Verdana"/>
                <a:ea typeface="+mn-ea"/>
                <a:cs typeface="+mn-cs"/>
              </a:rPr>
              <a:t>Generative Pre-trained Transformer (GPT)?</a:t>
            </a:r>
          </a:p>
          <a:p>
            <a:pPr marL="380990" indent="-380990">
              <a:spcBef>
                <a:spcPts val="0"/>
              </a:spcBef>
              <a:buClrTx/>
              <a:buFont typeface="Arial" panose="020B0604020202020204" pitchFamily="34" charset="0"/>
              <a:buChar char="•"/>
              <a:defRPr/>
            </a:pPr>
            <a:r>
              <a:rPr lang="en-IN" sz="1400" dirty="0">
                <a:latin typeface="Verdana"/>
                <a:ea typeface="+mn-ea"/>
                <a:cs typeface="+mn-cs"/>
              </a:rPr>
              <a:t>Introduction to ChatGPT </a:t>
            </a:r>
            <a:r>
              <a:rPr lang="en-US" sz="1400" dirty="0">
                <a:latin typeface="Verdana"/>
                <a:ea typeface="+mn-ea"/>
                <a:cs typeface="+mn-cs"/>
              </a:rPr>
              <a:t> </a:t>
            </a:r>
          </a:p>
          <a:p>
            <a:pPr marL="380990" indent="-380990">
              <a:spcBef>
                <a:spcPts val="0"/>
              </a:spcBef>
              <a:buClrTx/>
              <a:buFont typeface="Arial" panose="020B0604020202020204" pitchFamily="34" charset="0"/>
              <a:buChar char="•"/>
              <a:defRPr/>
            </a:pPr>
            <a:r>
              <a:rPr lang="en-US" sz="1400" dirty="0">
                <a:latin typeface="Verdana"/>
                <a:ea typeface="+mn-ea"/>
                <a:cs typeface="+mn-cs"/>
              </a:rPr>
              <a:t>Understand  the terms Generative AI, large language models LLMs, Prompt </a:t>
            </a:r>
            <a:endParaRPr lang="en-IN" sz="1400" dirty="0">
              <a:latin typeface="Verdana"/>
              <a:ea typeface="+mn-ea"/>
              <a:cs typeface="+mn-cs"/>
            </a:endParaRPr>
          </a:p>
          <a:p>
            <a:pPr marL="380990" indent="-380990">
              <a:spcBef>
                <a:spcPts val="0"/>
              </a:spcBef>
              <a:buClrTx/>
              <a:buFont typeface="Arial" panose="020B0604020202020204" pitchFamily="34" charset="0"/>
              <a:buChar char="•"/>
              <a:defRPr/>
            </a:pPr>
            <a:r>
              <a:rPr lang="en-IN" sz="1400" dirty="0">
                <a:latin typeface="Verdana"/>
                <a:ea typeface="+mn-ea"/>
                <a:cs typeface="+mn-cs"/>
              </a:rPr>
              <a:t>Demo on </a:t>
            </a:r>
            <a:r>
              <a:rPr lang="en-IN" sz="1400" dirty="0" err="1">
                <a:latin typeface="Verdana"/>
                <a:ea typeface="+mn-ea"/>
                <a:cs typeface="+mn-cs"/>
              </a:rPr>
              <a:t>ChatGPT</a:t>
            </a:r>
            <a:endParaRPr lang="en-IN" sz="1400" dirty="0">
              <a:latin typeface="Verdana"/>
              <a:ea typeface="+mn-ea"/>
              <a:cs typeface="+mn-cs"/>
            </a:endParaRPr>
          </a:p>
          <a:p>
            <a:pPr marL="380990" indent="-380990">
              <a:spcBef>
                <a:spcPts val="0"/>
              </a:spcBef>
              <a:buClrTx/>
              <a:buFont typeface="Arial" panose="020B0604020202020204" pitchFamily="34" charset="0"/>
              <a:buChar char="•"/>
              <a:defRPr/>
            </a:pPr>
            <a:r>
              <a:rPr lang="en-IN" sz="1400" dirty="0">
                <a:latin typeface="Verdana"/>
              </a:rPr>
              <a:t>Demo on Bard/Gemini</a:t>
            </a:r>
            <a:endParaRPr lang="en-IN" sz="1400" dirty="0">
              <a:latin typeface="Verdana"/>
              <a:ea typeface="+mn-ea"/>
              <a:cs typeface="+mn-cs"/>
            </a:endParaRPr>
          </a:p>
          <a:p>
            <a:pPr marL="380990" indent="-380990">
              <a:spcBef>
                <a:spcPts val="0"/>
              </a:spcBef>
              <a:buClrTx/>
              <a:buFont typeface="Arial" panose="020B0604020202020204" pitchFamily="34" charset="0"/>
              <a:buChar char="•"/>
              <a:defRPr/>
            </a:pPr>
            <a:r>
              <a:rPr lang="en-IN" sz="1400" dirty="0">
                <a:latin typeface="Verdana"/>
                <a:ea typeface="+mn-ea"/>
                <a:cs typeface="+mn-cs"/>
              </a:rPr>
              <a:t>Demo of GENAI Applications</a:t>
            </a:r>
          </a:p>
          <a:p>
            <a:pPr eaLnBrk="0" fontAlgn="base" hangingPunct="0">
              <a:spcBef>
                <a:spcPct val="0"/>
              </a:spcBef>
              <a:spcAft>
                <a:spcPct val="0"/>
              </a:spcAft>
              <a:buSzPct val="150000"/>
              <a:defRPr/>
            </a:pPr>
            <a:endParaRPr lang="en-US" sz="1400" dirty="0">
              <a:solidFill>
                <a:srgbClr val="000000"/>
              </a:solidFill>
              <a:latin typeface="Verdana"/>
              <a:cs typeface="Arial" pitchFamily="34" charset="0"/>
            </a:endParaRPr>
          </a:p>
          <a:p>
            <a:pPr eaLnBrk="0" fontAlgn="base" hangingPunct="0">
              <a:spcBef>
                <a:spcPct val="0"/>
              </a:spcBef>
              <a:spcAft>
                <a:spcPct val="0"/>
              </a:spcAft>
              <a:defRPr/>
            </a:pPr>
            <a:endParaRPr lang="en-US" sz="1400" b="1" dirty="0">
              <a:ln w="17780" cmpd="sng">
                <a:solidFill>
                  <a:srgbClr val="FFFFFF"/>
                </a:solidFill>
                <a:prstDash val="solid"/>
                <a:miter lim="800000"/>
              </a:ln>
              <a:solidFill>
                <a:srgbClr val="00B050"/>
              </a:solidFill>
              <a:effectLst>
                <a:outerShdw blurRad="50800" algn="tl" rotWithShape="0">
                  <a:srgbClr val="000000"/>
                </a:outerShdw>
              </a:effectLst>
              <a:latin typeface="Verdana"/>
              <a:cs typeface="Arial" pitchFamily="34" charset="0"/>
            </a:endParaRPr>
          </a:p>
          <a:p>
            <a:pPr eaLnBrk="0" fontAlgn="base" hangingPunct="0">
              <a:spcBef>
                <a:spcPct val="0"/>
              </a:spcBef>
              <a:spcAft>
                <a:spcPct val="0"/>
              </a:spcAft>
              <a:buSzPct val="150000"/>
              <a:buBlip>
                <a:blip r:embed="rId3"/>
              </a:buBlip>
              <a:defRPr/>
            </a:pPr>
            <a:r>
              <a:rPr lang="en-US" sz="1400" b="1" dirty="0">
                <a:solidFill>
                  <a:srgbClr val="00B050"/>
                </a:solidFill>
                <a:latin typeface="Verdana"/>
                <a:cs typeface="Arial" pitchFamily="34" charset="0"/>
              </a:rPr>
              <a:t> </a:t>
            </a:r>
            <a:r>
              <a:rPr lang="en-US" sz="1400" b="1" dirty="0">
                <a:solidFill>
                  <a:srgbClr val="006600"/>
                </a:solidFill>
                <a:latin typeface="Verdana"/>
                <a:cs typeface="Arial" pitchFamily="34" charset="0"/>
              </a:rPr>
              <a:t>Recommended Prerequisites:</a:t>
            </a:r>
          </a:p>
          <a:p>
            <a:pPr marL="399994" lvl="1" indent="1588" eaLnBrk="0" fontAlgn="base" hangingPunct="0">
              <a:spcBef>
                <a:spcPct val="0"/>
              </a:spcBef>
              <a:spcAft>
                <a:spcPct val="0"/>
              </a:spcAft>
              <a:buClr>
                <a:srgbClr val="0099CC"/>
              </a:buClr>
              <a:buSzPct val="150000"/>
              <a:buFont typeface="Arial" pitchFamily="34" charset="0"/>
              <a:buChar char="»"/>
              <a:defRPr/>
            </a:pPr>
            <a:r>
              <a:rPr lang="en-US" sz="1400" dirty="0">
                <a:solidFill>
                  <a:srgbClr val="000000"/>
                </a:solidFill>
                <a:latin typeface="Verdana"/>
                <a:cs typeface="Arial" pitchFamily="34" charset="0"/>
              </a:rPr>
              <a:t>Basic Understanding about AI</a:t>
            </a:r>
          </a:p>
          <a:p>
            <a:pPr eaLnBrk="0" fontAlgn="base" hangingPunct="0">
              <a:spcBef>
                <a:spcPct val="0"/>
              </a:spcBef>
              <a:spcAft>
                <a:spcPct val="0"/>
              </a:spcAft>
              <a:buSzPct val="150000"/>
              <a:buBlip>
                <a:blip r:embed="rId3"/>
              </a:buBlip>
              <a:defRPr/>
            </a:pPr>
            <a:endParaRPr lang="en-US" sz="1400" b="1" dirty="0">
              <a:solidFill>
                <a:srgbClr val="006600"/>
              </a:solidFill>
              <a:latin typeface="Verdana"/>
              <a:cs typeface="Arial" pitchFamily="34" charset="0"/>
            </a:endParaRPr>
          </a:p>
          <a:p>
            <a:pPr marL="399994" lvl="1" indent="1588" eaLnBrk="0" fontAlgn="base" hangingPunct="0">
              <a:spcBef>
                <a:spcPct val="0"/>
              </a:spcBef>
              <a:spcAft>
                <a:spcPct val="0"/>
              </a:spcAft>
              <a:buClr>
                <a:srgbClr val="0099CC"/>
              </a:buClr>
              <a:buSzPct val="150000"/>
              <a:defRPr/>
            </a:pPr>
            <a:endParaRPr lang="en-US" sz="1400" dirty="0">
              <a:solidFill>
                <a:srgbClr val="000000"/>
              </a:solidFill>
              <a:latin typeface="Verdana"/>
              <a:cs typeface="Arial" pitchFamily="34" charset="0"/>
            </a:endParaRPr>
          </a:p>
          <a:p>
            <a:pPr eaLnBrk="0" fontAlgn="base" hangingPunct="0">
              <a:spcBef>
                <a:spcPct val="0"/>
              </a:spcBef>
              <a:spcAft>
                <a:spcPct val="0"/>
              </a:spcAft>
              <a:buSzPct val="150000"/>
              <a:defRPr/>
            </a:pPr>
            <a:endParaRPr lang="en-US" sz="1400" dirty="0">
              <a:solidFill>
                <a:srgbClr val="000000"/>
              </a:solidFill>
              <a:latin typeface="Verdana"/>
              <a:cs typeface="Arial" pitchFamily="34" charset="0"/>
            </a:endParaRPr>
          </a:p>
        </p:txBody>
      </p:sp>
      <p:pic>
        <p:nvPicPr>
          <p:cNvPr id="156676" name="Picture 3" descr="D:\Riyaz\Library\Images_Library\OBJECTIVE02.png">
            <a:extLst>
              <a:ext uri="{FF2B5EF4-FFF2-40B4-BE49-F238E27FC236}">
                <a16:creationId xmlns:a16="http://schemas.microsoft.com/office/drawing/2014/main" xmlns="" id="{D96C6888-6B8B-BA56-7616-0404E4A37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2" y="2514600"/>
            <a:ext cx="1755775"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B772E10-C79A-D563-3986-3059B0707E7B}"/>
              </a:ext>
            </a:extLst>
          </p:cNvPr>
          <p:cNvSpPr>
            <a:spLocks noGrp="1"/>
          </p:cNvSpPr>
          <p:nvPr>
            <p:ph type="title"/>
          </p:nvPr>
        </p:nvSpPr>
        <p:spPr/>
        <p:txBody>
          <a:bodyPr/>
          <a:lstStyle/>
          <a:p>
            <a:r>
              <a:rPr lang="en-US" dirty="0"/>
              <a:t>What is ChatGPT?</a:t>
            </a:r>
            <a:endParaRPr lang="en-IN" dirty="0"/>
          </a:p>
        </p:txBody>
      </p:sp>
      <p:sp>
        <p:nvSpPr>
          <p:cNvPr id="4" name="Rectangle: Rounded Corners 3">
            <a:extLst>
              <a:ext uri="{FF2B5EF4-FFF2-40B4-BE49-F238E27FC236}">
                <a16:creationId xmlns:a16="http://schemas.microsoft.com/office/drawing/2014/main" xmlns="" id="{E1B2540C-26F8-DFC0-B542-877D1530C690}"/>
              </a:ext>
            </a:extLst>
          </p:cNvPr>
          <p:cNvSpPr/>
          <p:nvPr/>
        </p:nvSpPr>
        <p:spPr>
          <a:xfrm>
            <a:off x="1074822" y="2085472"/>
            <a:ext cx="3433010" cy="3529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Verdana"/>
                <a:ea typeface="+mn-ea"/>
                <a:cs typeface="+mn-cs"/>
              </a:rPr>
              <a:t>ChatGPT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Verdana"/>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Verdana"/>
                <a:ea typeface="+mn-ea"/>
                <a:cs typeface="+mn-cs"/>
              </a:rPr>
              <a:t>(User Interface)</a:t>
            </a:r>
            <a:endParaRPr kumimoji="0" lang="en-IN" sz="2400" b="0" i="0" u="none" strike="noStrike" kern="1200" cap="none" spc="0" normalizeH="0" baseline="0" noProof="0" dirty="0">
              <a:ln>
                <a:noFill/>
              </a:ln>
              <a:solidFill>
                <a:prstClr val="white"/>
              </a:solidFill>
              <a:effectLst/>
              <a:uLnTx/>
              <a:uFillTx/>
              <a:latin typeface="Verdana"/>
              <a:ea typeface="+mn-ea"/>
              <a:cs typeface="+mn-cs"/>
            </a:endParaRPr>
          </a:p>
        </p:txBody>
      </p:sp>
      <p:sp>
        <p:nvSpPr>
          <p:cNvPr id="5" name="Oval 4">
            <a:extLst>
              <a:ext uri="{FF2B5EF4-FFF2-40B4-BE49-F238E27FC236}">
                <a16:creationId xmlns:a16="http://schemas.microsoft.com/office/drawing/2014/main" xmlns="" id="{F92D0B77-B547-3C6A-D4E6-A7B5820FB18F}"/>
              </a:ext>
            </a:extLst>
          </p:cNvPr>
          <p:cNvSpPr/>
          <p:nvPr/>
        </p:nvSpPr>
        <p:spPr>
          <a:xfrm>
            <a:off x="6755011" y="2165683"/>
            <a:ext cx="5197640" cy="2518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Verdana"/>
                <a:ea typeface="+mn-ea"/>
                <a:cs typeface="+mn-cs"/>
              </a:rPr>
              <a:t>GPT3.5, GPT4.0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Verdana"/>
                <a:ea typeface="+mn-ea"/>
                <a:cs typeface="+mn-cs"/>
              </a:rPr>
              <a:t>LLMs</a:t>
            </a:r>
            <a:endParaRPr kumimoji="0" lang="en-IN" sz="2400" b="0" i="0" u="none" strike="noStrike" kern="1200" cap="none" spc="0" normalizeH="0" baseline="0" noProof="0" dirty="0">
              <a:ln>
                <a:noFill/>
              </a:ln>
              <a:solidFill>
                <a:prstClr val="white"/>
              </a:solidFill>
              <a:effectLst/>
              <a:uLnTx/>
              <a:uFillTx/>
              <a:latin typeface="Verdana"/>
              <a:ea typeface="+mn-ea"/>
              <a:cs typeface="+mn-cs"/>
            </a:endParaRPr>
          </a:p>
        </p:txBody>
      </p:sp>
      <p:sp>
        <p:nvSpPr>
          <p:cNvPr id="6" name="Arrow: Left-Right 5">
            <a:extLst>
              <a:ext uri="{FF2B5EF4-FFF2-40B4-BE49-F238E27FC236}">
                <a16:creationId xmlns:a16="http://schemas.microsoft.com/office/drawing/2014/main" xmlns="" id="{E2CE9EA0-9A6A-5919-9ABA-D2F38A4A4A5B}"/>
              </a:ext>
            </a:extLst>
          </p:cNvPr>
          <p:cNvSpPr/>
          <p:nvPr/>
        </p:nvSpPr>
        <p:spPr>
          <a:xfrm>
            <a:off x="4507832" y="3072060"/>
            <a:ext cx="2189748" cy="70585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Verdana"/>
              <a:ea typeface="+mn-ea"/>
              <a:cs typeface="+mn-cs"/>
            </a:endParaRPr>
          </a:p>
        </p:txBody>
      </p:sp>
      <p:sp>
        <p:nvSpPr>
          <p:cNvPr id="7" name="Cloud 6">
            <a:extLst>
              <a:ext uri="{FF2B5EF4-FFF2-40B4-BE49-F238E27FC236}">
                <a16:creationId xmlns:a16="http://schemas.microsoft.com/office/drawing/2014/main" xmlns="" id="{28574C18-2CCF-97A7-9633-64EC5E34EE7D}"/>
              </a:ext>
            </a:extLst>
          </p:cNvPr>
          <p:cNvSpPr/>
          <p:nvPr/>
        </p:nvSpPr>
        <p:spPr>
          <a:xfrm>
            <a:off x="8935453" y="818147"/>
            <a:ext cx="2582779" cy="12673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a:ea typeface="+mn-ea"/>
                <a:cs typeface="+mn-cs"/>
              </a:rPr>
              <a:t>Knowledge</a:t>
            </a:r>
            <a:endParaRPr kumimoji="0" lang="en-IN" sz="1800" b="0" i="0" u="none" strike="noStrike" kern="1200" cap="none" spc="0" normalizeH="0" baseline="0" noProof="0" dirty="0">
              <a:ln>
                <a:noFill/>
              </a:ln>
              <a:solidFill>
                <a:prstClr val="white"/>
              </a:solidFill>
              <a:effectLst/>
              <a:uLnTx/>
              <a:uFillTx/>
              <a:latin typeface="Verdana"/>
              <a:ea typeface="+mn-ea"/>
              <a:cs typeface="+mn-cs"/>
            </a:endParaRPr>
          </a:p>
        </p:txBody>
      </p:sp>
      <p:sp>
        <p:nvSpPr>
          <p:cNvPr id="8" name="Cloud 7">
            <a:extLst>
              <a:ext uri="{FF2B5EF4-FFF2-40B4-BE49-F238E27FC236}">
                <a16:creationId xmlns:a16="http://schemas.microsoft.com/office/drawing/2014/main" xmlns="" id="{63948DB6-281B-8E74-3C78-55E05DA42E9C}"/>
              </a:ext>
            </a:extLst>
          </p:cNvPr>
          <p:cNvSpPr/>
          <p:nvPr/>
        </p:nvSpPr>
        <p:spPr>
          <a:xfrm>
            <a:off x="9087853" y="4684294"/>
            <a:ext cx="2582779" cy="12673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a:ea typeface="+mn-ea"/>
                <a:cs typeface="+mn-cs"/>
              </a:rPr>
              <a:t>Reasoning </a:t>
            </a:r>
            <a:endParaRPr kumimoji="0" lang="en-IN" sz="1800" b="0" i="0" u="none" strike="noStrike" kern="1200" cap="none" spc="0" normalizeH="0" baseline="0" noProof="0" dirty="0">
              <a:ln>
                <a:noFill/>
              </a:ln>
              <a:solidFill>
                <a:prstClr val="white"/>
              </a:solidFill>
              <a:effectLst/>
              <a:uLnTx/>
              <a:uFillTx/>
              <a:latin typeface="Verdana"/>
              <a:ea typeface="+mn-ea"/>
              <a:cs typeface="+mn-cs"/>
            </a:endParaRPr>
          </a:p>
        </p:txBody>
      </p:sp>
      <p:pic>
        <p:nvPicPr>
          <p:cNvPr id="10" name="Picture 9">
            <a:extLst>
              <a:ext uri="{FF2B5EF4-FFF2-40B4-BE49-F238E27FC236}">
                <a16:creationId xmlns:a16="http://schemas.microsoft.com/office/drawing/2014/main" xmlns="" id="{E97C69BF-F3E2-05DC-33A2-CFD619E1053F}"/>
              </a:ext>
            </a:extLst>
          </p:cNvPr>
          <p:cNvPicPr>
            <a:picLocks noChangeAspect="1"/>
          </p:cNvPicPr>
          <p:nvPr/>
        </p:nvPicPr>
        <p:blipFill>
          <a:blip r:embed="rId2"/>
          <a:stretch>
            <a:fillRect/>
          </a:stretch>
        </p:blipFill>
        <p:spPr>
          <a:xfrm>
            <a:off x="667753" y="4826463"/>
            <a:ext cx="4247148" cy="1866900"/>
          </a:xfrm>
          <a:prstGeom prst="rect">
            <a:avLst/>
          </a:prstGeom>
        </p:spPr>
      </p:pic>
      <p:sp>
        <p:nvSpPr>
          <p:cNvPr id="9" name="Arrow: Left 8">
            <a:extLst>
              <a:ext uri="{FF2B5EF4-FFF2-40B4-BE49-F238E27FC236}">
                <a16:creationId xmlns:a16="http://schemas.microsoft.com/office/drawing/2014/main" xmlns="" id="{5814D7CC-9139-950A-7D96-FF006721082F}"/>
              </a:ext>
            </a:extLst>
          </p:cNvPr>
          <p:cNvSpPr/>
          <p:nvPr/>
        </p:nvSpPr>
        <p:spPr>
          <a:xfrm>
            <a:off x="4914901" y="5093368"/>
            <a:ext cx="1876926" cy="1042737"/>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output</a:t>
            </a:r>
            <a:endParaRPr lang="en-IN" dirty="0"/>
          </a:p>
        </p:txBody>
      </p:sp>
    </p:spTree>
    <p:extLst>
      <p:ext uri="{BB962C8B-B14F-4D97-AF65-F5344CB8AC3E}">
        <p14:creationId xmlns:p14="http://schemas.microsoft.com/office/powerpoint/2010/main" val="14370376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25EBB6F-67E1-AA34-02AD-58286744BE3D}"/>
              </a:ext>
            </a:extLst>
          </p:cNvPr>
          <p:cNvSpPr>
            <a:spLocks noGrp="1"/>
          </p:cNvSpPr>
          <p:nvPr>
            <p:ph type="title"/>
          </p:nvPr>
        </p:nvSpPr>
        <p:spPr/>
        <p:txBody>
          <a:bodyPr/>
          <a:lstStyle/>
          <a:p>
            <a:r>
              <a:rPr lang="en-US" dirty="0"/>
              <a:t>Introduction to ChatGPT</a:t>
            </a:r>
            <a:endParaRPr lang="en-IN" dirty="0"/>
          </a:p>
        </p:txBody>
      </p:sp>
      <p:pic>
        <p:nvPicPr>
          <p:cNvPr id="5" name="Picture 4">
            <a:extLst>
              <a:ext uri="{FF2B5EF4-FFF2-40B4-BE49-F238E27FC236}">
                <a16:creationId xmlns:a16="http://schemas.microsoft.com/office/drawing/2014/main" xmlns="" id="{CEB5C0ED-6776-95FE-8FE6-7B23FF7D8579}"/>
              </a:ext>
            </a:extLst>
          </p:cNvPr>
          <p:cNvPicPr>
            <a:picLocks noChangeAspect="1"/>
          </p:cNvPicPr>
          <p:nvPr/>
        </p:nvPicPr>
        <p:blipFill rotWithShape="1">
          <a:blip r:embed="rId3"/>
          <a:srcRect t="19201" b="5263"/>
          <a:stretch/>
        </p:blipFill>
        <p:spPr>
          <a:xfrm>
            <a:off x="0" y="1316764"/>
            <a:ext cx="12192000" cy="5180289"/>
          </a:xfrm>
          <a:prstGeom prst="rect">
            <a:avLst/>
          </a:prstGeom>
          <a:noFill/>
          <a:ln w="15875">
            <a:solidFill>
              <a:srgbClr val="00B050"/>
            </a:solidFill>
          </a:ln>
        </p:spPr>
      </p:pic>
      <p:sp>
        <p:nvSpPr>
          <p:cNvPr id="6" name="Rectangle 5">
            <a:extLst>
              <a:ext uri="{FF2B5EF4-FFF2-40B4-BE49-F238E27FC236}">
                <a16:creationId xmlns:a16="http://schemas.microsoft.com/office/drawing/2014/main" xmlns="" id="{4DA3D65E-E9DD-0749-5D69-4F29A475D07A}"/>
              </a:ext>
            </a:extLst>
          </p:cNvPr>
          <p:cNvSpPr/>
          <p:nvPr/>
        </p:nvSpPr>
        <p:spPr>
          <a:xfrm>
            <a:off x="5919537" y="1332805"/>
            <a:ext cx="1171073" cy="39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Verdana"/>
              <a:ea typeface="+mn-ea"/>
              <a:cs typeface="+mn-cs"/>
            </a:endParaRPr>
          </a:p>
        </p:txBody>
      </p:sp>
      <p:sp>
        <p:nvSpPr>
          <p:cNvPr id="9" name="Rectangle 8">
            <a:extLst>
              <a:ext uri="{FF2B5EF4-FFF2-40B4-BE49-F238E27FC236}">
                <a16:creationId xmlns:a16="http://schemas.microsoft.com/office/drawing/2014/main" xmlns="" id="{62F564B4-D3F4-2A16-4D33-D8C7BF2E90D9}"/>
              </a:ext>
            </a:extLst>
          </p:cNvPr>
          <p:cNvSpPr/>
          <p:nvPr/>
        </p:nvSpPr>
        <p:spPr>
          <a:xfrm>
            <a:off x="7090610" y="1316763"/>
            <a:ext cx="1171073" cy="43182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34070701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xmlns="" id="{0C47428F-E794-E8D9-31BB-B396B6A68DAB}"/>
              </a:ext>
            </a:extLst>
          </p:cNvPr>
          <p:cNvPicPr>
            <a:picLocks noChangeAspect="1"/>
          </p:cNvPicPr>
          <p:nvPr/>
        </p:nvPicPr>
        <p:blipFill rotWithShape="1">
          <a:blip r:embed="rId2"/>
          <a:srcRect t="17165" b="12218"/>
          <a:stretch/>
        </p:blipFill>
        <p:spPr>
          <a:xfrm>
            <a:off x="320400" y="1534637"/>
            <a:ext cx="11664000" cy="4633200"/>
          </a:xfrm>
          <a:prstGeom prst="rect">
            <a:avLst/>
          </a:prstGeom>
          <a:noFill/>
        </p:spPr>
      </p:pic>
      <p:sp>
        <p:nvSpPr>
          <p:cNvPr id="3" name="Title 2">
            <a:extLst>
              <a:ext uri="{FF2B5EF4-FFF2-40B4-BE49-F238E27FC236}">
                <a16:creationId xmlns:a16="http://schemas.microsoft.com/office/drawing/2014/main" xmlns="" id="{B25EBB6F-67E1-AA34-02AD-58286744BE3D}"/>
              </a:ext>
            </a:extLst>
          </p:cNvPr>
          <p:cNvSpPr>
            <a:spLocks noGrp="1"/>
          </p:cNvSpPr>
          <p:nvPr>
            <p:ph type="title"/>
          </p:nvPr>
        </p:nvSpPr>
        <p:spPr/>
        <p:txBody>
          <a:bodyPr anchor="t">
            <a:normAutofit/>
          </a:bodyPr>
          <a:lstStyle/>
          <a:p>
            <a:r>
              <a:rPr lang="en-US" dirty="0"/>
              <a:t>Introduction to ChatGPT</a:t>
            </a:r>
            <a:endParaRPr lang="en-IN" dirty="0"/>
          </a:p>
        </p:txBody>
      </p:sp>
    </p:spTree>
    <p:extLst>
      <p:ext uri="{BB962C8B-B14F-4D97-AF65-F5344CB8AC3E}">
        <p14:creationId xmlns:p14="http://schemas.microsoft.com/office/powerpoint/2010/main" val="31661962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36">
            <a:extLst>
              <a:ext uri="{FF2B5EF4-FFF2-40B4-BE49-F238E27FC236}">
                <a16:creationId xmlns:a16="http://schemas.microsoft.com/office/drawing/2014/main" xmlns="" id="{9532089A-CC13-4D16-8BF6-2E248A9B45D2}"/>
              </a:ext>
            </a:extLst>
          </p:cNvPr>
          <p:cNvGrpSpPr>
            <a:grpSpLocks/>
          </p:cNvGrpSpPr>
          <p:nvPr/>
        </p:nvGrpSpPr>
        <p:grpSpPr bwMode="auto">
          <a:xfrm>
            <a:off x="1454151" y="2134543"/>
            <a:ext cx="2616204" cy="2128171"/>
            <a:chOff x="1296" y="864"/>
            <a:chExt cx="1354" cy="1358"/>
          </a:xfrm>
        </p:grpSpPr>
        <p:pic>
          <p:nvPicPr>
            <p:cNvPr id="45" name="Picture 37" descr="circle-blue">
              <a:extLst>
                <a:ext uri="{FF2B5EF4-FFF2-40B4-BE49-F238E27FC236}">
                  <a16:creationId xmlns:a16="http://schemas.microsoft.com/office/drawing/2014/main" xmlns="" id="{2AB6278E-FB05-41A4-9C10-F1C3D680A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 y="1019"/>
              <a:ext cx="1073" cy="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38">
              <a:extLst>
                <a:ext uri="{FF2B5EF4-FFF2-40B4-BE49-F238E27FC236}">
                  <a16:creationId xmlns:a16="http://schemas.microsoft.com/office/drawing/2014/main" xmlns="" id="{71C76B1E-A207-4872-9879-7405F814DD28}"/>
                </a:ext>
              </a:extLst>
            </p:cNvPr>
            <p:cNvGrpSpPr>
              <a:grpSpLocks/>
            </p:cNvGrpSpPr>
            <p:nvPr/>
          </p:nvGrpSpPr>
          <p:grpSpPr bwMode="auto">
            <a:xfrm>
              <a:off x="1296" y="864"/>
              <a:ext cx="1354" cy="1358"/>
              <a:chOff x="1296" y="864"/>
              <a:chExt cx="1354" cy="1358"/>
            </a:xfrm>
          </p:grpSpPr>
          <p:sp>
            <p:nvSpPr>
              <p:cNvPr id="47" name="Text Box 39">
                <a:extLst>
                  <a:ext uri="{FF2B5EF4-FFF2-40B4-BE49-F238E27FC236}">
                    <a16:creationId xmlns:a16="http://schemas.microsoft.com/office/drawing/2014/main" xmlns="" id="{98AD3B5A-C1BC-4CED-8894-AB0FA95AA504}"/>
                  </a:ext>
                </a:extLst>
              </p:cNvPr>
              <p:cNvSpPr txBox="1">
                <a:spLocks noChangeArrowheads="1"/>
              </p:cNvSpPr>
              <p:nvPr/>
            </p:nvSpPr>
            <p:spPr bwMode="auto">
              <a:xfrm>
                <a:off x="1413" y="1296"/>
                <a:ext cx="113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Font typeface="Lucida Sans Unicode" panose="020B0602030504020204" pitchFamily="34" charset="0"/>
                  <a:buChar char="▶"/>
                  <a:defRPr sz="21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spcBef>
                    <a:spcPts val="513"/>
                  </a:spcBef>
                  <a:buClr>
                    <a:schemeClr val="tx2"/>
                  </a:buClr>
                  <a:buFont typeface="Arial" panose="020B0604020202020204" pitchFamily="34" charset="0"/>
                  <a:buChar char="–"/>
                  <a:defRPr sz="21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spcBef>
                    <a:spcPct val="20000"/>
                  </a:spcBef>
                  <a:buClr>
                    <a:schemeClr val="tx2"/>
                  </a:buClr>
                  <a:buFont typeface="Arial" panose="020B0604020202020204" pitchFamily="34" charset="0"/>
                  <a:buChar char="•"/>
                  <a:defRPr sz="21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spcBef>
                    <a:spcPct val="20000"/>
                  </a:spcBef>
                  <a:buClr>
                    <a:schemeClr val="tx2"/>
                  </a:buClr>
                  <a:buFont typeface="Arial" panose="020B0604020202020204" pitchFamily="34" charset="0"/>
                  <a:buChar char="–"/>
                  <a:defRPr sz="21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spcBef>
                    <a:spcPct val="20000"/>
                  </a:spcBef>
                  <a:buClr>
                    <a:schemeClr val="tx2"/>
                  </a:buClr>
                  <a:buFont typeface="Arial" panose="020B0604020202020204" pitchFamily="34" charset="0"/>
                  <a:buChar char="»"/>
                  <a:defRPr sz="21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21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21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21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2100">
                    <a:solidFill>
                      <a:schemeClr val="tx1"/>
                    </a:solidFill>
                    <a:latin typeface="Verdana" panose="020B0604030504040204" pitchFamily="34" charset="0"/>
                    <a:ea typeface="Verdana" panose="020B0604030504040204" pitchFamily="34" charset="0"/>
                    <a:cs typeface="Verdana" panose="020B0604030504040204" pitchFamily="34" charset="0"/>
                  </a:defRPr>
                </a:lvl9pPr>
              </a:lstStyle>
              <a:p>
                <a:pPr marL="0" marR="0" lvl="0" indent="0" algn="ctr" defTabSz="1219170" rtl="0" eaLnBrk="0" fontAlgn="base" latinLnBrk="0" hangingPunct="0">
                  <a:lnSpc>
                    <a:spcPct val="100000"/>
                  </a:lnSpc>
                  <a:spcBef>
                    <a:spcPct val="50000"/>
                  </a:spcBef>
                  <a:spcAft>
                    <a:spcPct val="0"/>
                  </a:spcAft>
                  <a:buClrTx/>
                  <a:buSzTx/>
                  <a:buFont typeface="Lucida Sans Unicode" panose="020B0602030504020204" pitchFamily="34" charset="0"/>
                  <a:buNone/>
                  <a:tabLst/>
                  <a:defRPr/>
                </a:pPr>
                <a:r>
                  <a:rPr kumimoji="0" lang="en-US" altLang="en-US" sz="3600" b="1" i="0" u="none" strike="noStrike" kern="1200" cap="none" spc="0" normalizeH="0" baseline="0" noProof="0" dirty="0">
                    <a:ln>
                      <a:noFill/>
                    </a:ln>
                    <a:solidFill>
                      <a:srgbClr val="CCFF33"/>
                    </a:solidFill>
                    <a:effectLst/>
                    <a:uLnTx/>
                    <a:uFillTx/>
                    <a:latin typeface="Arial" panose="020B0604020202020204" pitchFamily="34" charset="0"/>
                    <a:ea typeface="Verdana" panose="020B0604030504040204" pitchFamily="34" charset="0"/>
                    <a:cs typeface="Arial" panose="020B0604020202020204" pitchFamily="34" charset="0"/>
                  </a:rPr>
                  <a:t>LLM</a:t>
                </a:r>
              </a:p>
            </p:txBody>
          </p:sp>
          <p:grpSp>
            <p:nvGrpSpPr>
              <p:cNvPr id="48" name="Group 40">
                <a:extLst>
                  <a:ext uri="{FF2B5EF4-FFF2-40B4-BE49-F238E27FC236}">
                    <a16:creationId xmlns:a16="http://schemas.microsoft.com/office/drawing/2014/main" xmlns="" id="{6E7D4358-0CD1-47BA-B0DC-7B3B957B1A24}"/>
                  </a:ext>
                </a:extLst>
              </p:cNvPr>
              <p:cNvGrpSpPr>
                <a:grpSpLocks/>
              </p:cNvGrpSpPr>
              <p:nvPr/>
            </p:nvGrpSpPr>
            <p:grpSpPr bwMode="auto">
              <a:xfrm>
                <a:off x="1296" y="864"/>
                <a:ext cx="1354" cy="1358"/>
                <a:chOff x="5393" y="2196"/>
                <a:chExt cx="587" cy="589"/>
              </a:xfrm>
            </p:grpSpPr>
            <p:sp>
              <p:nvSpPr>
                <p:cNvPr id="49" name="Freeform 41">
                  <a:extLst>
                    <a:ext uri="{FF2B5EF4-FFF2-40B4-BE49-F238E27FC236}">
                      <a16:creationId xmlns:a16="http://schemas.microsoft.com/office/drawing/2014/main" xmlns="" id="{B573288D-FB12-47A8-8280-B5F0E37127A3}"/>
                    </a:ext>
                  </a:extLst>
                </p:cNvPr>
                <p:cNvSpPr>
                  <a:spLocks/>
                </p:cNvSpPr>
                <p:nvPr/>
              </p:nvSpPr>
              <p:spPr bwMode="auto">
                <a:xfrm>
                  <a:off x="5393" y="2196"/>
                  <a:ext cx="310" cy="589"/>
                </a:xfrm>
                <a:custGeom>
                  <a:avLst/>
                  <a:gdLst>
                    <a:gd name="T0" fmla="*/ 1 w 620"/>
                    <a:gd name="T1" fmla="*/ 1 h 1178"/>
                    <a:gd name="T2" fmla="*/ 1 w 620"/>
                    <a:gd name="T3" fmla="*/ 1 h 1178"/>
                    <a:gd name="T4" fmla="*/ 1 w 620"/>
                    <a:gd name="T5" fmla="*/ 1 h 1178"/>
                    <a:gd name="T6" fmla="*/ 0 w 620"/>
                    <a:gd name="T7" fmla="*/ 1 h 1178"/>
                    <a:gd name="T8" fmla="*/ 0 w 620"/>
                    <a:gd name="T9" fmla="*/ 1 h 1178"/>
                    <a:gd name="T10" fmla="*/ 0 w 620"/>
                    <a:gd name="T11" fmla="*/ 1 h 1178"/>
                    <a:gd name="T12" fmla="*/ 0 w 620"/>
                    <a:gd name="T13" fmla="*/ 1 h 1178"/>
                    <a:gd name="T14" fmla="*/ 1 w 620"/>
                    <a:gd name="T15" fmla="*/ 1 h 1178"/>
                    <a:gd name="T16" fmla="*/ 1 w 620"/>
                    <a:gd name="T17" fmla="*/ 1 h 1178"/>
                    <a:gd name="T18" fmla="*/ 1 w 620"/>
                    <a:gd name="T19" fmla="*/ 1 h 1178"/>
                    <a:gd name="T20" fmla="*/ 1 w 620"/>
                    <a:gd name="T21" fmla="*/ 1 h 1178"/>
                    <a:gd name="T22" fmla="*/ 1 w 620"/>
                    <a:gd name="T23" fmla="*/ 1 h 1178"/>
                    <a:gd name="T24" fmla="*/ 1 w 620"/>
                    <a:gd name="T25" fmla="*/ 1 h 1178"/>
                    <a:gd name="T26" fmla="*/ 1 w 620"/>
                    <a:gd name="T27" fmla="*/ 1 h 1178"/>
                    <a:gd name="T28" fmla="*/ 1 w 620"/>
                    <a:gd name="T29" fmla="*/ 1 h 1178"/>
                    <a:gd name="T30" fmla="*/ 1 w 620"/>
                    <a:gd name="T31" fmla="*/ 1 h 1178"/>
                    <a:gd name="T32" fmla="*/ 1 w 620"/>
                    <a:gd name="T33" fmla="*/ 1 h 1178"/>
                    <a:gd name="T34" fmla="*/ 1 w 620"/>
                    <a:gd name="T35" fmla="*/ 1 h 1178"/>
                    <a:gd name="T36" fmla="*/ 1 w 620"/>
                    <a:gd name="T37" fmla="*/ 1 h 1178"/>
                    <a:gd name="T38" fmla="*/ 1 w 620"/>
                    <a:gd name="T39" fmla="*/ 1 h 1178"/>
                    <a:gd name="T40" fmla="*/ 1 w 620"/>
                    <a:gd name="T41" fmla="*/ 1 h 1178"/>
                    <a:gd name="T42" fmla="*/ 1 w 620"/>
                    <a:gd name="T43" fmla="*/ 1 h 1178"/>
                    <a:gd name="T44" fmla="*/ 1 w 620"/>
                    <a:gd name="T45" fmla="*/ 1 h 1178"/>
                    <a:gd name="T46" fmla="*/ 1 w 620"/>
                    <a:gd name="T47" fmla="*/ 1 h 1178"/>
                    <a:gd name="T48" fmla="*/ 1 w 620"/>
                    <a:gd name="T49" fmla="*/ 1 h 1178"/>
                    <a:gd name="T50" fmla="*/ 1 w 620"/>
                    <a:gd name="T51" fmla="*/ 1 h 1178"/>
                    <a:gd name="T52" fmla="*/ 1 w 620"/>
                    <a:gd name="T53" fmla="*/ 1 h 1178"/>
                    <a:gd name="T54" fmla="*/ 1 w 620"/>
                    <a:gd name="T55" fmla="*/ 1 h 1178"/>
                    <a:gd name="T56" fmla="*/ 1 w 620"/>
                    <a:gd name="T57" fmla="*/ 1 h 1178"/>
                    <a:gd name="T58" fmla="*/ 1 w 620"/>
                    <a:gd name="T59" fmla="*/ 1 h 1178"/>
                    <a:gd name="T60" fmla="*/ 1 w 620"/>
                    <a:gd name="T61" fmla="*/ 1 h 1178"/>
                    <a:gd name="T62" fmla="*/ 1 w 620"/>
                    <a:gd name="T63" fmla="*/ 1 h 1178"/>
                    <a:gd name="T64" fmla="*/ 1 w 620"/>
                    <a:gd name="T65" fmla="*/ 1 h 1178"/>
                    <a:gd name="T66" fmla="*/ 1 w 620"/>
                    <a:gd name="T67" fmla="*/ 1 h 1178"/>
                    <a:gd name="T68" fmla="*/ 1 w 620"/>
                    <a:gd name="T69" fmla="*/ 1 h 1178"/>
                    <a:gd name="T70" fmla="*/ 1 w 620"/>
                    <a:gd name="T71" fmla="*/ 1 h 1178"/>
                    <a:gd name="T72" fmla="*/ 1 w 620"/>
                    <a:gd name="T73" fmla="*/ 1 h 1178"/>
                    <a:gd name="T74" fmla="*/ 1 w 620"/>
                    <a:gd name="T75" fmla="*/ 1 h 1178"/>
                    <a:gd name="T76" fmla="*/ 1 w 620"/>
                    <a:gd name="T77" fmla="*/ 1 h 1178"/>
                    <a:gd name="T78" fmla="*/ 1 w 620"/>
                    <a:gd name="T79" fmla="*/ 1 h 1178"/>
                    <a:gd name="T80" fmla="*/ 1 w 620"/>
                    <a:gd name="T81" fmla="*/ 1 h 1178"/>
                    <a:gd name="T82" fmla="*/ 1 w 620"/>
                    <a:gd name="T83" fmla="*/ 1 h 1178"/>
                    <a:gd name="T84" fmla="*/ 1 w 620"/>
                    <a:gd name="T85" fmla="*/ 1 h 1178"/>
                    <a:gd name="T86" fmla="*/ 1 w 620"/>
                    <a:gd name="T87" fmla="*/ 1 h 1178"/>
                    <a:gd name="T88" fmla="*/ 1 w 620"/>
                    <a:gd name="T89" fmla="*/ 1 h 1178"/>
                    <a:gd name="T90" fmla="*/ 1 w 620"/>
                    <a:gd name="T91" fmla="*/ 1 h 1178"/>
                    <a:gd name="T92" fmla="*/ 1 w 620"/>
                    <a:gd name="T93" fmla="*/ 1 h 1178"/>
                    <a:gd name="T94" fmla="*/ 1 w 620"/>
                    <a:gd name="T95" fmla="*/ 1 h 1178"/>
                    <a:gd name="T96" fmla="*/ 1 w 620"/>
                    <a:gd name="T97" fmla="*/ 1 h 1178"/>
                    <a:gd name="T98" fmla="*/ 1 w 620"/>
                    <a:gd name="T99" fmla="*/ 1 h 1178"/>
                    <a:gd name="T100" fmla="*/ 1 w 620"/>
                    <a:gd name="T101" fmla="*/ 1 h 1178"/>
                    <a:gd name="T102" fmla="*/ 1 w 620"/>
                    <a:gd name="T103" fmla="*/ 1 h 1178"/>
                    <a:gd name="T104" fmla="*/ 1 w 620"/>
                    <a:gd name="T105" fmla="*/ 1 h 11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0" h="1178">
                      <a:moveTo>
                        <a:pt x="593" y="165"/>
                      </a:moveTo>
                      <a:lnTo>
                        <a:pt x="589" y="0"/>
                      </a:lnTo>
                      <a:lnTo>
                        <a:pt x="536" y="1"/>
                      </a:lnTo>
                      <a:lnTo>
                        <a:pt x="515" y="75"/>
                      </a:lnTo>
                      <a:lnTo>
                        <a:pt x="404" y="105"/>
                      </a:lnTo>
                      <a:lnTo>
                        <a:pt x="333" y="57"/>
                      </a:lnTo>
                      <a:lnTo>
                        <a:pt x="253" y="102"/>
                      </a:lnTo>
                      <a:lnTo>
                        <a:pt x="257" y="187"/>
                      </a:lnTo>
                      <a:lnTo>
                        <a:pt x="197" y="251"/>
                      </a:lnTo>
                      <a:lnTo>
                        <a:pt x="114" y="238"/>
                      </a:lnTo>
                      <a:lnTo>
                        <a:pt x="58" y="328"/>
                      </a:lnTo>
                      <a:lnTo>
                        <a:pt x="108" y="398"/>
                      </a:lnTo>
                      <a:lnTo>
                        <a:pt x="75" y="503"/>
                      </a:lnTo>
                      <a:lnTo>
                        <a:pt x="3" y="523"/>
                      </a:lnTo>
                      <a:lnTo>
                        <a:pt x="2" y="528"/>
                      </a:lnTo>
                      <a:lnTo>
                        <a:pt x="2" y="534"/>
                      </a:lnTo>
                      <a:lnTo>
                        <a:pt x="0" y="541"/>
                      </a:lnTo>
                      <a:lnTo>
                        <a:pt x="0" y="548"/>
                      </a:lnTo>
                      <a:lnTo>
                        <a:pt x="0" y="555"/>
                      </a:lnTo>
                      <a:lnTo>
                        <a:pt x="0" y="562"/>
                      </a:lnTo>
                      <a:lnTo>
                        <a:pt x="0" y="567"/>
                      </a:lnTo>
                      <a:lnTo>
                        <a:pt x="0" y="571"/>
                      </a:lnTo>
                      <a:lnTo>
                        <a:pt x="0" y="574"/>
                      </a:lnTo>
                      <a:lnTo>
                        <a:pt x="0" y="578"/>
                      </a:lnTo>
                      <a:lnTo>
                        <a:pt x="0" y="582"/>
                      </a:lnTo>
                      <a:lnTo>
                        <a:pt x="0" y="587"/>
                      </a:lnTo>
                      <a:lnTo>
                        <a:pt x="0" y="589"/>
                      </a:lnTo>
                      <a:lnTo>
                        <a:pt x="0" y="594"/>
                      </a:lnTo>
                      <a:lnTo>
                        <a:pt x="0" y="598"/>
                      </a:lnTo>
                      <a:lnTo>
                        <a:pt x="0" y="602"/>
                      </a:lnTo>
                      <a:lnTo>
                        <a:pt x="0" y="607"/>
                      </a:lnTo>
                      <a:lnTo>
                        <a:pt x="0" y="611"/>
                      </a:lnTo>
                      <a:lnTo>
                        <a:pt x="0" y="615"/>
                      </a:lnTo>
                      <a:lnTo>
                        <a:pt x="0" y="618"/>
                      </a:lnTo>
                      <a:lnTo>
                        <a:pt x="0" y="622"/>
                      </a:lnTo>
                      <a:lnTo>
                        <a:pt x="2" y="626"/>
                      </a:lnTo>
                      <a:lnTo>
                        <a:pt x="2" y="631"/>
                      </a:lnTo>
                      <a:lnTo>
                        <a:pt x="2" y="635"/>
                      </a:lnTo>
                      <a:lnTo>
                        <a:pt x="3" y="639"/>
                      </a:lnTo>
                      <a:lnTo>
                        <a:pt x="3" y="643"/>
                      </a:lnTo>
                      <a:lnTo>
                        <a:pt x="75" y="663"/>
                      </a:lnTo>
                      <a:lnTo>
                        <a:pt x="105" y="774"/>
                      </a:lnTo>
                      <a:lnTo>
                        <a:pt x="57" y="844"/>
                      </a:lnTo>
                      <a:lnTo>
                        <a:pt x="102" y="926"/>
                      </a:lnTo>
                      <a:lnTo>
                        <a:pt x="187" y="922"/>
                      </a:lnTo>
                      <a:lnTo>
                        <a:pt x="251" y="980"/>
                      </a:lnTo>
                      <a:lnTo>
                        <a:pt x="238" y="1066"/>
                      </a:lnTo>
                      <a:lnTo>
                        <a:pt x="329" y="1121"/>
                      </a:lnTo>
                      <a:lnTo>
                        <a:pt x="396" y="1073"/>
                      </a:lnTo>
                      <a:lnTo>
                        <a:pt x="511" y="1105"/>
                      </a:lnTo>
                      <a:lnTo>
                        <a:pt x="524" y="1174"/>
                      </a:lnTo>
                      <a:lnTo>
                        <a:pt x="589" y="1178"/>
                      </a:lnTo>
                      <a:lnTo>
                        <a:pt x="620" y="1110"/>
                      </a:lnTo>
                      <a:lnTo>
                        <a:pt x="587" y="1013"/>
                      </a:lnTo>
                      <a:lnTo>
                        <a:pt x="586" y="1013"/>
                      </a:lnTo>
                      <a:lnTo>
                        <a:pt x="585" y="1013"/>
                      </a:lnTo>
                      <a:lnTo>
                        <a:pt x="582" y="1013"/>
                      </a:lnTo>
                      <a:lnTo>
                        <a:pt x="579" y="1013"/>
                      </a:lnTo>
                      <a:lnTo>
                        <a:pt x="573" y="1012"/>
                      </a:lnTo>
                      <a:lnTo>
                        <a:pt x="568" y="1012"/>
                      </a:lnTo>
                      <a:lnTo>
                        <a:pt x="562" y="1012"/>
                      </a:lnTo>
                      <a:lnTo>
                        <a:pt x="556" y="1012"/>
                      </a:lnTo>
                      <a:lnTo>
                        <a:pt x="552" y="1010"/>
                      </a:lnTo>
                      <a:lnTo>
                        <a:pt x="548" y="1010"/>
                      </a:lnTo>
                      <a:lnTo>
                        <a:pt x="543" y="1010"/>
                      </a:lnTo>
                      <a:lnTo>
                        <a:pt x="539" y="1009"/>
                      </a:lnTo>
                      <a:lnTo>
                        <a:pt x="535" y="1009"/>
                      </a:lnTo>
                      <a:lnTo>
                        <a:pt x="531" y="1007"/>
                      </a:lnTo>
                      <a:lnTo>
                        <a:pt x="526" y="1007"/>
                      </a:lnTo>
                      <a:lnTo>
                        <a:pt x="522" y="1007"/>
                      </a:lnTo>
                      <a:lnTo>
                        <a:pt x="517" y="1006"/>
                      </a:lnTo>
                      <a:lnTo>
                        <a:pt x="512" y="1004"/>
                      </a:lnTo>
                      <a:lnTo>
                        <a:pt x="507" y="1003"/>
                      </a:lnTo>
                      <a:lnTo>
                        <a:pt x="502" y="1002"/>
                      </a:lnTo>
                      <a:lnTo>
                        <a:pt x="497" y="1000"/>
                      </a:lnTo>
                      <a:lnTo>
                        <a:pt x="491" y="1000"/>
                      </a:lnTo>
                      <a:lnTo>
                        <a:pt x="485" y="999"/>
                      </a:lnTo>
                      <a:lnTo>
                        <a:pt x="480" y="997"/>
                      </a:lnTo>
                      <a:lnTo>
                        <a:pt x="474" y="996"/>
                      </a:lnTo>
                      <a:lnTo>
                        <a:pt x="468" y="994"/>
                      </a:lnTo>
                      <a:lnTo>
                        <a:pt x="463" y="993"/>
                      </a:lnTo>
                      <a:lnTo>
                        <a:pt x="455" y="992"/>
                      </a:lnTo>
                      <a:lnTo>
                        <a:pt x="450" y="989"/>
                      </a:lnTo>
                      <a:lnTo>
                        <a:pt x="444" y="987"/>
                      </a:lnTo>
                      <a:lnTo>
                        <a:pt x="437" y="985"/>
                      </a:lnTo>
                      <a:lnTo>
                        <a:pt x="433" y="983"/>
                      </a:lnTo>
                      <a:lnTo>
                        <a:pt x="426" y="980"/>
                      </a:lnTo>
                      <a:lnTo>
                        <a:pt x="420" y="977"/>
                      </a:lnTo>
                      <a:lnTo>
                        <a:pt x="413" y="975"/>
                      </a:lnTo>
                      <a:lnTo>
                        <a:pt x="407" y="973"/>
                      </a:lnTo>
                      <a:lnTo>
                        <a:pt x="402" y="969"/>
                      </a:lnTo>
                      <a:lnTo>
                        <a:pt x="396" y="966"/>
                      </a:lnTo>
                      <a:lnTo>
                        <a:pt x="389" y="965"/>
                      </a:lnTo>
                      <a:lnTo>
                        <a:pt x="383" y="962"/>
                      </a:lnTo>
                      <a:lnTo>
                        <a:pt x="376" y="958"/>
                      </a:lnTo>
                      <a:lnTo>
                        <a:pt x="370" y="953"/>
                      </a:lnTo>
                      <a:lnTo>
                        <a:pt x="365" y="950"/>
                      </a:lnTo>
                      <a:lnTo>
                        <a:pt x="358" y="946"/>
                      </a:lnTo>
                      <a:lnTo>
                        <a:pt x="352" y="942"/>
                      </a:lnTo>
                      <a:lnTo>
                        <a:pt x="346" y="938"/>
                      </a:lnTo>
                      <a:lnTo>
                        <a:pt x="339" y="935"/>
                      </a:lnTo>
                      <a:lnTo>
                        <a:pt x="335" y="931"/>
                      </a:lnTo>
                      <a:lnTo>
                        <a:pt x="328" y="925"/>
                      </a:lnTo>
                      <a:lnTo>
                        <a:pt x="322" y="921"/>
                      </a:lnTo>
                      <a:lnTo>
                        <a:pt x="316" y="916"/>
                      </a:lnTo>
                      <a:lnTo>
                        <a:pt x="311" y="911"/>
                      </a:lnTo>
                      <a:lnTo>
                        <a:pt x="305" y="906"/>
                      </a:lnTo>
                      <a:lnTo>
                        <a:pt x="301" y="901"/>
                      </a:lnTo>
                      <a:lnTo>
                        <a:pt x="295" y="895"/>
                      </a:lnTo>
                      <a:lnTo>
                        <a:pt x="291" y="889"/>
                      </a:lnTo>
                      <a:lnTo>
                        <a:pt x="288" y="888"/>
                      </a:lnTo>
                      <a:lnTo>
                        <a:pt x="284" y="884"/>
                      </a:lnTo>
                      <a:lnTo>
                        <a:pt x="281" y="881"/>
                      </a:lnTo>
                      <a:lnTo>
                        <a:pt x="278" y="878"/>
                      </a:lnTo>
                      <a:lnTo>
                        <a:pt x="274" y="874"/>
                      </a:lnTo>
                      <a:lnTo>
                        <a:pt x="271" y="871"/>
                      </a:lnTo>
                      <a:lnTo>
                        <a:pt x="265" y="865"/>
                      </a:lnTo>
                      <a:lnTo>
                        <a:pt x="261" y="859"/>
                      </a:lnTo>
                      <a:lnTo>
                        <a:pt x="255" y="852"/>
                      </a:lnTo>
                      <a:lnTo>
                        <a:pt x="251" y="847"/>
                      </a:lnTo>
                      <a:lnTo>
                        <a:pt x="248" y="842"/>
                      </a:lnTo>
                      <a:lnTo>
                        <a:pt x="246" y="838"/>
                      </a:lnTo>
                      <a:lnTo>
                        <a:pt x="243" y="835"/>
                      </a:lnTo>
                      <a:lnTo>
                        <a:pt x="240" y="831"/>
                      </a:lnTo>
                      <a:lnTo>
                        <a:pt x="237" y="827"/>
                      </a:lnTo>
                      <a:lnTo>
                        <a:pt x="234" y="823"/>
                      </a:lnTo>
                      <a:lnTo>
                        <a:pt x="231" y="818"/>
                      </a:lnTo>
                      <a:lnTo>
                        <a:pt x="229" y="814"/>
                      </a:lnTo>
                      <a:lnTo>
                        <a:pt x="226" y="808"/>
                      </a:lnTo>
                      <a:lnTo>
                        <a:pt x="223" y="804"/>
                      </a:lnTo>
                      <a:lnTo>
                        <a:pt x="220" y="798"/>
                      </a:lnTo>
                      <a:lnTo>
                        <a:pt x="217" y="793"/>
                      </a:lnTo>
                      <a:lnTo>
                        <a:pt x="213" y="788"/>
                      </a:lnTo>
                      <a:lnTo>
                        <a:pt x="211" y="783"/>
                      </a:lnTo>
                      <a:lnTo>
                        <a:pt x="209" y="776"/>
                      </a:lnTo>
                      <a:lnTo>
                        <a:pt x="206" y="771"/>
                      </a:lnTo>
                      <a:lnTo>
                        <a:pt x="203" y="764"/>
                      </a:lnTo>
                      <a:lnTo>
                        <a:pt x="200" y="759"/>
                      </a:lnTo>
                      <a:lnTo>
                        <a:pt x="197" y="751"/>
                      </a:lnTo>
                      <a:lnTo>
                        <a:pt x="196" y="746"/>
                      </a:lnTo>
                      <a:lnTo>
                        <a:pt x="193" y="739"/>
                      </a:lnTo>
                      <a:lnTo>
                        <a:pt x="190" y="733"/>
                      </a:lnTo>
                      <a:lnTo>
                        <a:pt x="187" y="726"/>
                      </a:lnTo>
                      <a:lnTo>
                        <a:pt x="186" y="719"/>
                      </a:lnTo>
                      <a:lnTo>
                        <a:pt x="183" y="712"/>
                      </a:lnTo>
                      <a:lnTo>
                        <a:pt x="182" y="705"/>
                      </a:lnTo>
                      <a:lnTo>
                        <a:pt x="179" y="697"/>
                      </a:lnTo>
                      <a:lnTo>
                        <a:pt x="177" y="689"/>
                      </a:lnTo>
                      <a:lnTo>
                        <a:pt x="175" y="682"/>
                      </a:lnTo>
                      <a:lnTo>
                        <a:pt x="173" y="673"/>
                      </a:lnTo>
                      <a:lnTo>
                        <a:pt x="172" y="665"/>
                      </a:lnTo>
                      <a:lnTo>
                        <a:pt x="170" y="658"/>
                      </a:lnTo>
                      <a:lnTo>
                        <a:pt x="169" y="649"/>
                      </a:lnTo>
                      <a:lnTo>
                        <a:pt x="167" y="641"/>
                      </a:lnTo>
                      <a:lnTo>
                        <a:pt x="166" y="631"/>
                      </a:lnTo>
                      <a:lnTo>
                        <a:pt x="166" y="624"/>
                      </a:lnTo>
                      <a:lnTo>
                        <a:pt x="165" y="614"/>
                      </a:lnTo>
                      <a:lnTo>
                        <a:pt x="163" y="605"/>
                      </a:lnTo>
                      <a:lnTo>
                        <a:pt x="163" y="595"/>
                      </a:lnTo>
                      <a:lnTo>
                        <a:pt x="163" y="587"/>
                      </a:lnTo>
                      <a:lnTo>
                        <a:pt x="163" y="584"/>
                      </a:lnTo>
                      <a:lnTo>
                        <a:pt x="163" y="581"/>
                      </a:lnTo>
                      <a:lnTo>
                        <a:pt x="163" y="575"/>
                      </a:lnTo>
                      <a:lnTo>
                        <a:pt x="163" y="572"/>
                      </a:lnTo>
                      <a:lnTo>
                        <a:pt x="163" y="565"/>
                      </a:lnTo>
                      <a:lnTo>
                        <a:pt x="165" y="560"/>
                      </a:lnTo>
                      <a:lnTo>
                        <a:pt x="165" y="553"/>
                      </a:lnTo>
                      <a:lnTo>
                        <a:pt x="166" y="545"/>
                      </a:lnTo>
                      <a:lnTo>
                        <a:pt x="166" y="541"/>
                      </a:lnTo>
                      <a:lnTo>
                        <a:pt x="167" y="537"/>
                      </a:lnTo>
                      <a:lnTo>
                        <a:pt x="167" y="533"/>
                      </a:lnTo>
                      <a:lnTo>
                        <a:pt x="169" y="528"/>
                      </a:lnTo>
                      <a:lnTo>
                        <a:pt x="169" y="524"/>
                      </a:lnTo>
                      <a:lnTo>
                        <a:pt x="170" y="518"/>
                      </a:lnTo>
                      <a:lnTo>
                        <a:pt x="170" y="514"/>
                      </a:lnTo>
                      <a:lnTo>
                        <a:pt x="172" y="510"/>
                      </a:lnTo>
                      <a:lnTo>
                        <a:pt x="172" y="504"/>
                      </a:lnTo>
                      <a:lnTo>
                        <a:pt x="173" y="500"/>
                      </a:lnTo>
                      <a:lnTo>
                        <a:pt x="175" y="494"/>
                      </a:lnTo>
                      <a:lnTo>
                        <a:pt x="176" y="490"/>
                      </a:lnTo>
                      <a:lnTo>
                        <a:pt x="177" y="484"/>
                      </a:lnTo>
                      <a:lnTo>
                        <a:pt x="179" y="479"/>
                      </a:lnTo>
                      <a:lnTo>
                        <a:pt x="180" y="473"/>
                      </a:lnTo>
                      <a:lnTo>
                        <a:pt x="182" y="469"/>
                      </a:lnTo>
                      <a:lnTo>
                        <a:pt x="183" y="463"/>
                      </a:lnTo>
                      <a:lnTo>
                        <a:pt x="185" y="457"/>
                      </a:lnTo>
                      <a:lnTo>
                        <a:pt x="186" y="452"/>
                      </a:lnTo>
                      <a:lnTo>
                        <a:pt x="187" y="446"/>
                      </a:lnTo>
                      <a:lnTo>
                        <a:pt x="190" y="440"/>
                      </a:lnTo>
                      <a:lnTo>
                        <a:pt x="192" y="435"/>
                      </a:lnTo>
                      <a:lnTo>
                        <a:pt x="194" y="429"/>
                      </a:lnTo>
                      <a:lnTo>
                        <a:pt x="197" y="423"/>
                      </a:lnTo>
                      <a:lnTo>
                        <a:pt x="199" y="418"/>
                      </a:lnTo>
                      <a:lnTo>
                        <a:pt x="202" y="412"/>
                      </a:lnTo>
                      <a:lnTo>
                        <a:pt x="204" y="405"/>
                      </a:lnTo>
                      <a:lnTo>
                        <a:pt x="207" y="399"/>
                      </a:lnTo>
                      <a:lnTo>
                        <a:pt x="210" y="393"/>
                      </a:lnTo>
                      <a:lnTo>
                        <a:pt x="213" y="388"/>
                      </a:lnTo>
                      <a:lnTo>
                        <a:pt x="216" y="382"/>
                      </a:lnTo>
                      <a:lnTo>
                        <a:pt x="220" y="376"/>
                      </a:lnTo>
                      <a:lnTo>
                        <a:pt x="223" y="371"/>
                      </a:lnTo>
                      <a:lnTo>
                        <a:pt x="226" y="365"/>
                      </a:lnTo>
                      <a:lnTo>
                        <a:pt x="229" y="358"/>
                      </a:lnTo>
                      <a:lnTo>
                        <a:pt x="233" y="354"/>
                      </a:lnTo>
                      <a:lnTo>
                        <a:pt x="237" y="346"/>
                      </a:lnTo>
                      <a:lnTo>
                        <a:pt x="240" y="341"/>
                      </a:lnTo>
                      <a:lnTo>
                        <a:pt x="244" y="337"/>
                      </a:lnTo>
                      <a:lnTo>
                        <a:pt x="250" y="331"/>
                      </a:lnTo>
                      <a:lnTo>
                        <a:pt x="254" y="325"/>
                      </a:lnTo>
                      <a:lnTo>
                        <a:pt x="257" y="319"/>
                      </a:lnTo>
                      <a:lnTo>
                        <a:pt x="263" y="314"/>
                      </a:lnTo>
                      <a:lnTo>
                        <a:pt x="268" y="310"/>
                      </a:lnTo>
                      <a:lnTo>
                        <a:pt x="272" y="304"/>
                      </a:lnTo>
                      <a:lnTo>
                        <a:pt x="278" y="298"/>
                      </a:lnTo>
                      <a:lnTo>
                        <a:pt x="282" y="294"/>
                      </a:lnTo>
                      <a:lnTo>
                        <a:pt x="290" y="290"/>
                      </a:lnTo>
                      <a:lnTo>
                        <a:pt x="290" y="287"/>
                      </a:lnTo>
                      <a:lnTo>
                        <a:pt x="294" y="284"/>
                      </a:lnTo>
                      <a:lnTo>
                        <a:pt x="295" y="281"/>
                      </a:lnTo>
                      <a:lnTo>
                        <a:pt x="299" y="278"/>
                      </a:lnTo>
                      <a:lnTo>
                        <a:pt x="302" y="274"/>
                      </a:lnTo>
                      <a:lnTo>
                        <a:pt x="308" y="270"/>
                      </a:lnTo>
                      <a:lnTo>
                        <a:pt x="311" y="265"/>
                      </a:lnTo>
                      <a:lnTo>
                        <a:pt x="318" y="260"/>
                      </a:lnTo>
                      <a:lnTo>
                        <a:pt x="324" y="256"/>
                      </a:lnTo>
                      <a:lnTo>
                        <a:pt x="331" y="251"/>
                      </a:lnTo>
                      <a:lnTo>
                        <a:pt x="333" y="247"/>
                      </a:lnTo>
                      <a:lnTo>
                        <a:pt x="338" y="244"/>
                      </a:lnTo>
                      <a:lnTo>
                        <a:pt x="341" y="241"/>
                      </a:lnTo>
                      <a:lnTo>
                        <a:pt x="346" y="238"/>
                      </a:lnTo>
                      <a:lnTo>
                        <a:pt x="351" y="236"/>
                      </a:lnTo>
                      <a:lnTo>
                        <a:pt x="353" y="234"/>
                      </a:lnTo>
                      <a:lnTo>
                        <a:pt x="359" y="230"/>
                      </a:lnTo>
                      <a:lnTo>
                        <a:pt x="365" y="229"/>
                      </a:lnTo>
                      <a:lnTo>
                        <a:pt x="368" y="224"/>
                      </a:lnTo>
                      <a:lnTo>
                        <a:pt x="373" y="223"/>
                      </a:lnTo>
                      <a:lnTo>
                        <a:pt x="377" y="219"/>
                      </a:lnTo>
                      <a:lnTo>
                        <a:pt x="383" y="216"/>
                      </a:lnTo>
                      <a:lnTo>
                        <a:pt x="389" y="213"/>
                      </a:lnTo>
                      <a:lnTo>
                        <a:pt x="394" y="210"/>
                      </a:lnTo>
                      <a:lnTo>
                        <a:pt x="400" y="207"/>
                      </a:lnTo>
                      <a:lnTo>
                        <a:pt x="406" y="206"/>
                      </a:lnTo>
                      <a:lnTo>
                        <a:pt x="412" y="202"/>
                      </a:lnTo>
                      <a:lnTo>
                        <a:pt x="417" y="199"/>
                      </a:lnTo>
                      <a:lnTo>
                        <a:pt x="424" y="196"/>
                      </a:lnTo>
                      <a:lnTo>
                        <a:pt x="430" y="194"/>
                      </a:lnTo>
                      <a:lnTo>
                        <a:pt x="437" y="192"/>
                      </a:lnTo>
                      <a:lnTo>
                        <a:pt x="444" y="190"/>
                      </a:lnTo>
                      <a:lnTo>
                        <a:pt x="451" y="187"/>
                      </a:lnTo>
                      <a:lnTo>
                        <a:pt x="458" y="186"/>
                      </a:lnTo>
                      <a:lnTo>
                        <a:pt x="465" y="183"/>
                      </a:lnTo>
                      <a:lnTo>
                        <a:pt x="473" y="180"/>
                      </a:lnTo>
                      <a:lnTo>
                        <a:pt x="480" y="179"/>
                      </a:lnTo>
                      <a:lnTo>
                        <a:pt x="488" y="177"/>
                      </a:lnTo>
                      <a:lnTo>
                        <a:pt x="495" y="175"/>
                      </a:lnTo>
                      <a:lnTo>
                        <a:pt x="504" y="173"/>
                      </a:lnTo>
                      <a:lnTo>
                        <a:pt x="511" y="172"/>
                      </a:lnTo>
                      <a:lnTo>
                        <a:pt x="521" y="170"/>
                      </a:lnTo>
                      <a:lnTo>
                        <a:pt x="528" y="169"/>
                      </a:lnTo>
                      <a:lnTo>
                        <a:pt x="536" y="167"/>
                      </a:lnTo>
                      <a:lnTo>
                        <a:pt x="545" y="166"/>
                      </a:lnTo>
                      <a:lnTo>
                        <a:pt x="555" y="166"/>
                      </a:lnTo>
                      <a:lnTo>
                        <a:pt x="563" y="165"/>
                      </a:lnTo>
                      <a:lnTo>
                        <a:pt x="573" y="165"/>
                      </a:lnTo>
                      <a:lnTo>
                        <a:pt x="582" y="165"/>
                      </a:lnTo>
                      <a:lnTo>
                        <a:pt x="593" y="165"/>
                      </a:lnTo>
                      <a:close/>
                    </a:path>
                  </a:pathLst>
                </a:custGeom>
                <a:gradFill rotWithShape="0">
                  <a:gsLst>
                    <a:gs pos="0">
                      <a:srgbClr val="7591B9"/>
                    </a:gs>
                    <a:gs pos="50000">
                      <a:srgbClr val="C3CFE1"/>
                    </a:gs>
                    <a:gs pos="100000">
                      <a:srgbClr val="7591B9"/>
                    </a:gs>
                  </a:gsLst>
                  <a:lin ang="5400000" scaled="1"/>
                </a:gradFill>
                <a:ln>
                  <a:noFill/>
                </a:ln>
                <a:effectLst>
                  <a:outerShdw dist="35921" dir="2700000" algn="ctr" rotWithShape="0">
                    <a:srgbClr val="456189"/>
                  </a:outerShdw>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9170" rtl="0" eaLnBrk="0" fontAlgn="base" latinLnBrk="0" hangingPunct="0">
                    <a:lnSpc>
                      <a:spcPct val="100000"/>
                    </a:lnSpc>
                    <a:spcBef>
                      <a:spcPct val="0"/>
                    </a:spcBef>
                    <a:spcAft>
                      <a:spcPct val="0"/>
                    </a:spcAft>
                    <a:buClrTx/>
                    <a:buSzTx/>
                    <a:buFontTx/>
                    <a:buNone/>
                    <a:tabLst/>
                    <a:defRPr/>
                  </a:pPr>
                  <a:endParaRPr kumimoji="0" lang="en-IN" sz="21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0" name="Freeform 42">
                  <a:extLst>
                    <a:ext uri="{FF2B5EF4-FFF2-40B4-BE49-F238E27FC236}">
                      <a16:creationId xmlns:a16="http://schemas.microsoft.com/office/drawing/2014/main" xmlns="" id="{17760C92-1FDA-4832-9645-54050C85CC29}"/>
                    </a:ext>
                  </a:extLst>
                </p:cNvPr>
                <p:cNvSpPr>
                  <a:spLocks/>
                </p:cNvSpPr>
                <p:nvPr/>
              </p:nvSpPr>
              <p:spPr bwMode="auto">
                <a:xfrm>
                  <a:off x="5667" y="2197"/>
                  <a:ext cx="313" cy="588"/>
                </a:xfrm>
                <a:custGeom>
                  <a:avLst/>
                  <a:gdLst>
                    <a:gd name="T0" fmla="*/ 1 w 625"/>
                    <a:gd name="T1" fmla="*/ 0 h 1177"/>
                    <a:gd name="T2" fmla="*/ 1 w 625"/>
                    <a:gd name="T3" fmla="*/ 0 h 1177"/>
                    <a:gd name="T4" fmla="*/ 1 w 625"/>
                    <a:gd name="T5" fmla="*/ 0 h 1177"/>
                    <a:gd name="T6" fmla="*/ 1 w 625"/>
                    <a:gd name="T7" fmla="*/ 0 h 1177"/>
                    <a:gd name="T8" fmla="*/ 1 w 625"/>
                    <a:gd name="T9" fmla="*/ 0 h 1177"/>
                    <a:gd name="T10" fmla="*/ 1 w 625"/>
                    <a:gd name="T11" fmla="*/ 0 h 1177"/>
                    <a:gd name="T12" fmla="*/ 1 w 625"/>
                    <a:gd name="T13" fmla="*/ 0 h 1177"/>
                    <a:gd name="T14" fmla="*/ 1 w 625"/>
                    <a:gd name="T15" fmla="*/ 0 h 1177"/>
                    <a:gd name="T16" fmla="*/ 1 w 625"/>
                    <a:gd name="T17" fmla="*/ 0 h 1177"/>
                    <a:gd name="T18" fmla="*/ 1 w 625"/>
                    <a:gd name="T19" fmla="*/ 0 h 1177"/>
                    <a:gd name="T20" fmla="*/ 1 w 625"/>
                    <a:gd name="T21" fmla="*/ 0 h 1177"/>
                    <a:gd name="T22" fmla="*/ 1 w 625"/>
                    <a:gd name="T23" fmla="*/ 0 h 1177"/>
                    <a:gd name="T24" fmla="*/ 1 w 625"/>
                    <a:gd name="T25" fmla="*/ 0 h 1177"/>
                    <a:gd name="T26" fmla="*/ 1 w 625"/>
                    <a:gd name="T27" fmla="*/ 0 h 1177"/>
                    <a:gd name="T28" fmla="*/ 1 w 625"/>
                    <a:gd name="T29" fmla="*/ 0 h 1177"/>
                    <a:gd name="T30" fmla="*/ 1 w 625"/>
                    <a:gd name="T31" fmla="*/ 0 h 1177"/>
                    <a:gd name="T32" fmla="*/ 1 w 625"/>
                    <a:gd name="T33" fmla="*/ 0 h 1177"/>
                    <a:gd name="T34" fmla="*/ 1 w 625"/>
                    <a:gd name="T35" fmla="*/ 0 h 1177"/>
                    <a:gd name="T36" fmla="*/ 1 w 625"/>
                    <a:gd name="T37" fmla="*/ 0 h 1177"/>
                    <a:gd name="T38" fmla="*/ 1 w 625"/>
                    <a:gd name="T39" fmla="*/ 0 h 1177"/>
                    <a:gd name="T40" fmla="*/ 1 w 625"/>
                    <a:gd name="T41" fmla="*/ 0 h 1177"/>
                    <a:gd name="T42" fmla="*/ 1 w 625"/>
                    <a:gd name="T43" fmla="*/ 0 h 1177"/>
                    <a:gd name="T44" fmla="*/ 1 w 625"/>
                    <a:gd name="T45" fmla="*/ 0 h 1177"/>
                    <a:gd name="T46" fmla="*/ 1 w 625"/>
                    <a:gd name="T47" fmla="*/ 0 h 1177"/>
                    <a:gd name="T48" fmla="*/ 1 w 625"/>
                    <a:gd name="T49" fmla="*/ 0 h 1177"/>
                    <a:gd name="T50" fmla="*/ 1 w 625"/>
                    <a:gd name="T51" fmla="*/ 0 h 1177"/>
                    <a:gd name="T52" fmla="*/ 1 w 625"/>
                    <a:gd name="T53" fmla="*/ 0 h 1177"/>
                    <a:gd name="T54" fmla="*/ 1 w 625"/>
                    <a:gd name="T55" fmla="*/ 0 h 1177"/>
                    <a:gd name="T56" fmla="*/ 1 w 625"/>
                    <a:gd name="T57" fmla="*/ 0 h 1177"/>
                    <a:gd name="T58" fmla="*/ 1 w 625"/>
                    <a:gd name="T59" fmla="*/ 0 h 1177"/>
                    <a:gd name="T60" fmla="*/ 1 w 625"/>
                    <a:gd name="T61" fmla="*/ 0 h 1177"/>
                    <a:gd name="T62" fmla="*/ 1 w 625"/>
                    <a:gd name="T63" fmla="*/ 0 h 1177"/>
                    <a:gd name="T64" fmla="*/ 1 w 625"/>
                    <a:gd name="T65" fmla="*/ 0 h 1177"/>
                    <a:gd name="T66" fmla="*/ 1 w 625"/>
                    <a:gd name="T67" fmla="*/ 0 h 1177"/>
                    <a:gd name="T68" fmla="*/ 1 w 625"/>
                    <a:gd name="T69" fmla="*/ 0 h 1177"/>
                    <a:gd name="T70" fmla="*/ 1 w 625"/>
                    <a:gd name="T71" fmla="*/ 0 h 1177"/>
                    <a:gd name="T72" fmla="*/ 1 w 625"/>
                    <a:gd name="T73" fmla="*/ 0 h 1177"/>
                    <a:gd name="T74" fmla="*/ 1 w 625"/>
                    <a:gd name="T75" fmla="*/ 0 h 1177"/>
                    <a:gd name="T76" fmla="*/ 1 w 625"/>
                    <a:gd name="T77" fmla="*/ 0 h 1177"/>
                    <a:gd name="T78" fmla="*/ 1 w 625"/>
                    <a:gd name="T79" fmla="*/ 0 h 1177"/>
                    <a:gd name="T80" fmla="*/ 1 w 625"/>
                    <a:gd name="T81" fmla="*/ 0 h 1177"/>
                    <a:gd name="T82" fmla="*/ 1 w 625"/>
                    <a:gd name="T83" fmla="*/ 0 h 1177"/>
                    <a:gd name="T84" fmla="*/ 1 w 625"/>
                    <a:gd name="T85" fmla="*/ 0 h 1177"/>
                    <a:gd name="T86" fmla="*/ 1 w 625"/>
                    <a:gd name="T87" fmla="*/ 0 h 1177"/>
                    <a:gd name="T88" fmla="*/ 1 w 625"/>
                    <a:gd name="T89" fmla="*/ 0 h 1177"/>
                    <a:gd name="T90" fmla="*/ 1 w 625"/>
                    <a:gd name="T91" fmla="*/ 0 h 1177"/>
                    <a:gd name="T92" fmla="*/ 1 w 625"/>
                    <a:gd name="T93" fmla="*/ 0 h 1177"/>
                    <a:gd name="T94" fmla="*/ 1 w 625"/>
                    <a:gd name="T95" fmla="*/ 0 h 1177"/>
                    <a:gd name="T96" fmla="*/ 1 w 625"/>
                    <a:gd name="T97" fmla="*/ 0 h 1177"/>
                    <a:gd name="T98" fmla="*/ 1 w 625"/>
                    <a:gd name="T99" fmla="*/ 0 h 1177"/>
                    <a:gd name="T100" fmla="*/ 1 w 625"/>
                    <a:gd name="T101" fmla="*/ 0 h 1177"/>
                    <a:gd name="T102" fmla="*/ 1 w 625"/>
                    <a:gd name="T103" fmla="*/ 0 h 1177"/>
                    <a:gd name="T104" fmla="*/ 1 w 625"/>
                    <a:gd name="T105" fmla="*/ 0 h 1177"/>
                    <a:gd name="T106" fmla="*/ 1 w 625"/>
                    <a:gd name="T107" fmla="*/ 0 h 1177"/>
                    <a:gd name="T108" fmla="*/ 1 w 625"/>
                    <a:gd name="T109" fmla="*/ 0 h 1177"/>
                    <a:gd name="T110" fmla="*/ 1 w 625"/>
                    <a:gd name="T111" fmla="*/ 0 h 117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25" h="1177">
                      <a:moveTo>
                        <a:pt x="38" y="1012"/>
                      </a:moveTo>
                      <a:lnTo>
                        <a:pt x="41" y="1177"/>
                      </a:lnTo>
                      <a:lnTo>
                        <a:pt x="93" y="1175"/>
                      </a:lnTo>
                      <a:lnTo>
                        <a:pt x="115" y="1103"/>
                      </a:lnTo>
                      <a:lnTo>
                        <a:pt x="224" y="1072"/>
                      </a:lnTo>
                      <a:lnTo>
                        <a:pt x="296" y="1121"/>
                      </a:lnTo>
                      <a:lnTo>
                        <a:pt x="376" y="1073"/>
                      </a:lnTo>
                      <a:lnTo>
                        <a:pt x="373" y="989"/>
                      </a:lnTo>
                      <a:lnTo>
                        <a:pt x="432" y="927"/>
                      </a:lnTo>
                      <a:lnTo>
                        <a:pt x="513" y="938"/>
                      </a:lnTo>
                      <a:lnTo>
                        <a:pt x="570" y="849"/>
                      </a:lnTo>
                      <a:lnTo>
                        <a:pt x="522" y="779"/>
                      </a:lnTo>
                      <a:lnTo>
                        <a:pt x="554" y="665"/>
                      </a:lnTo>
                      <a:lnTo>
                        <a:pt x="625" y="654"/>
                      </a:lnTo>
                      <a:lnTo>
                        <a:pt x="625" y="650"/>
                      </a:lnTo>
                      <a:lnTo>
                        <a:pt x="625" y="645"/>
                      </a:lnTo>
                      <a:lnTo>
                        <a:pt x="625" y="642"/>
                      </a:lnTo>
                      <a:lnTo>
                        <a:pt x="625" y="638"/>
                      </a:lnTo>
                      <a:lnTo>
                        <a:pt x="625" y="634"/>
                      </a:lnTo>
                      <a:lnTo>
                        <a:pt x="625" y="630"/>
                      </a:lnTo>
                      <a:lnTo>
                        <a:pt x="625" y="627"/>
                      </a:lnTo>
                      <a:lnTo>
                        <a:pt x="625" y="624"/>
                      </a:lnTo>
                      <a:lnTo>
                        <a:pt x="625" y="620"/>
                      </a:lnTo>
                      <a:lnTo>
                        <a:pt x="625" y="615"/>
                      </a:lnTo>
                      <a:lnTo>
                        <a:pt x="625" y="613"/>
                      </a:lnTo>
                      <a:lnTo>
                        <a:pt x="625" y="608"/>
                      </a:lnTo>
                      <a:lnTo>
                        <a:pt x="625" y="601"/>
                      </a:lnTo>
                      <a:lnTo>
                        <a:pt x="625" y="594"/>
                      </a:lnTo>
                      <a:lnTo>
                        <a:pt x="625" y="590"/>
                      </a:lnTo>
                      <a:lnTo>
                        <a:pt x="625" y="586"/>
                      </a:lnTo>
                      <a:lnTo>
                        <a:pt x="625" y="583"/>
                      </a:lnTo>
                      <a:lnTo>
                        <a:pt x="625" y="580"/>
                      </a:lnTo>
                      <a:lnTo>
                        <a:pt x="625" y="576"/>
                      </a:lnTo>
                      <a:lnTo>
                        <a:pt x="625" y="571"/>
                      </a:lnTo>
                      <a:lnTo>
                        <a:pt x="625" y="569"/>
                      </a:lnTo>
                      <a:lnTo>
                        <a:pt x="625" y="564"/>
                      </a:lnTo>
                      <a:lnTo>
                        <a:pt x="625" y="557"/>
                      </a:lnTo>
                      <a:lnTo>
                        <a:pt x="625" y="550"/>
                      </a:lnTo>
                      <a:lnTo>
                        <a:pt x="625" y="543"/>
                      </a:lnTo>
                      <a:lnTo>
                        <a:pt x="625" y="536"/>
                      </a:lnTo>
                      <a:lnTo>
                        <a:pt x="553" y="515"/>
                      </a:lnTo>
                      <a:lnTo>
                        <a:pt x="522" y="405"/>
                      </a:lnTo>
                      <a:lnTo>
                        <a:pt x="571" y="333"/>
                      </a:lnTo>
                      <a:lnTo>
                        <a:pt x="525" y="252"/>
                      </a:lnTo>
                      <a:lnTo>
                        <a:pt x="441" y="256"/>
                      </a:lnTo>
                      <a:lnTo>
                        <a:pt x="379" y="196"/>
                      </a:lnTo>
                      <a:lnTo>
                        <a:pt x="388" y="114"/>
                      </a:lnTo>
                      <a:lnTo>
                        <a:pt x="299" y="57"/>
                      </a:lnTo>
                      <a:lnTo>
                        <a:pt x="231" y="107"/>
                      </a:lnTo>
                      <a:lnTo>
                        <a:pt x="116" y="74"/>
                      </a:lnTo>
                      <a:lnTo>
                        <a:pt x="105" y="3"/>
                      </a:lnTo>
                      <a:lnTo>
                        <a:pt x="37" y="0"/>
                      </a:lnTo>
                      <a:lnTo>
                        <a:pt x="0" y="75"/>
                      </a:lnTo>
                      <a:lnTo>
                        <a:pt x="39" y="164"/>
                      </a:lnTo>
                      <a:lnTo>
                        <a:pt x="41" y="164"/>
                      </a:lnTo>
                      <a:lnTo>
                        <a:pt x="44" y="164"/>
                      </a:lnTo>
                      <a:lnTo>
                        <a:pt x="47" y="164"/>
                      </a:lnTo>
                      <a:lnTo>
                        <a:pt x="51" y="164"/>
                      </a:lnTo>
                      <a:lnTo>
                        <a:pt x="56" y="164"/>
                      </a:lnTo>
                      <a:lnTo>
                        <a:pt x="62" y="164"/>
                      </a:lnTo>
                      <a:lnTo>
                        <a:pt x="69" y="165"/>
                      </a:lnTo>
                      <a:lnTo>
                        <a:pt x="73" y="165"/>
                      </a:lnTo>
                      <a:lnTo>
                        <a:pt x="76" y="165"/>
                      </a:lnTo>
                      <a:lnTo>
                        <a:pt x="81" y="165"/>
                      </a:lnTo>
                      <a:lnTo>
                        <a:pt x="85" y="166"/>
                      </a:lnTo>
                      <a:lnTo>
                        <a:pt x="89" y="166"/>
                      </a:lnTo>
                      <a:lnTo>
                        <a:pt x="93" y="168"/>
                      </a:lnTo>
                      <a:lnTo>
                        <a:pt x="99" y="168"/>
                      </a:lnTo>
                      <a:lnTo>
                        <a:pt x="103" y="169"/>
                      </a:lnTo>
                      <a:lnTo>
                        <a:pt x="108" y="169"/>
                      </a:lnTo>
                      <a:lnTo>
                        <a:pt x="113" y="171"/>
                      </a:lnTo>
                      <a:lnTo>
                        <a:pt x="117" y="172"/>
                      </a:lnTo>
                      <a:lnTo>
                        <a:pt x="125" y="174"/>
                      </a:lnTo>
                      <a:lnTo>
                        <a:pt x="129" y="175"/>
                      </a:lnTo>
                      <a:lnTo>
                        <a:pt x="134" y="176"/>
                      </a:lnTo>
                      <a:lnTo>
                        <a:pt x="140" y="178"/>
                      </a:lnTo>
                      <a:lnTo>
                        <a:pt x="146" y="179"/>
                      </a:lnTo>
                      <a:lnTo>
                        <a:pt x="152" y="179"/>
                      </a:lnTo>
                      <a:lnTo>
                        <a:pt x="157" y="181"/>
                      </a:lnTo>
                      <a:lnTo>
                        <a:pt x="163" y="183"/>
                      </a:lnTo>
                      <a:lnTo>
                        <a:pt x="170" y="185"/>
                      </a:lnTo>
                      <a:lnTo>
                        <a:pt x="176" y="186"/>
                      </a:lnTo>
                      <a:lnTo>
                        <a:pt x="181" y="189"/>
                      </a:lnTo>
                      <a:lnTo>
                        <a:pt x="187" y="191"/>
                      </a:lnTo>
                      <a:lnTo>
                        <a:pt x="194" y="193"/>
                      </a:lnTo>
                      <a:lnTo>
                        <a:pt x="200" y="195"/>
                      </a:lnTo>
                      <a:lnTo>
                        <a:pt x="205" y="198"/>
                      </a:lnTo>
                      <a:lnTo>
                        <a:pt x="213" y="201"/>
                      </a:lnTo>
                      <a:lnTo>
                        <a:pt x="218" y="203"/>
                      </a:lnTo>
                      <a:lnTo>
                        <a:pt x="224" y="206"/>
                      </a:lnTo>
                      <a:lnTo>
                        <a:pt x="231" y="209"/>
                      </a:lnTo>
                      <a:lnTo>
                        <a:pt x="237" y="212"/>
                      </a:lnTo>
                      <a:lnTo>
                        <a:pt x="244" y="216"/>
                      </a:lnTo>
                      <a:lnTo>
                        <a:pt x="249" y="219"/>
                      </a:lnTo>
                      <a:lnTo>
                        <a:pt x="257" y="223"/>
                      </a:lnTo>
                      <a:lnTo>
                        <a:pt x="262" y="226"/>
                      </a:lnTo>
                      <a:lnTo>
                        <a:pt x="268" y="230"/>
                      </a:lnTo>
                      <a:lnTo>
                        <a:pt x="274" y="235"/>
                      </a:lnTo>
                      <a:lnTo>
                        <a:pt x="281" y="237"/>
                      </a:lnTo>
                      <a:lnTo>
                        <a:pt x="286" y="243"/>
                      </a:lnTo>
                      <a:lnTo>
                        <a:pt x="292" y="247"/>
                      </a:lnTo>
                      <a:lnTo>
                        <a:pt x="298" y="252"/>
                      </a:lnTo>
                      <a:lnTo>
                        <a:pt x="303" y="256"/>
                      </a:lnTo>
                      <a:lnTo>
                        <a:pt x="309" y="262"/>
                      </a:lnTo>
                      <a:lnTo>
                        <a:pt x="315" y="267"/>
                      </a:lnTo>
                      <a:lnTo>
                        <a:pt x="320" y="272"/>
                      </a:lnTo>
                      <a:lnTo>
                        <a:pt x="326" y="277"/>
                      </a:lnTo>
                      <a:lnTo>
                        <a:pt x="332" y="283"/>
                      </a:lnTo>
                      <a:lnTo>
                        <a:pt x="337" y="290"/>
                      </a:lnTo>
                      <a:lnTo>
                        <a:pt x="342" y="294"/>
                      </a:lnTo>
                      <a:lnTo>
                        <a:pt x="346" y="297"/>
                      </a:lnTo>
                      <a:lnTo>
                        <a:pt x="352" y="301"/>
                      </a:lnTo>
                      <a:lnTo>
                        <a:pt x="356" y="307"/>
                      </a:lnTo>
                      <a:lnTo>
                        <a:pt x="360" y="310"/>
                      </a:lnTo>
                      <a:lnTo>
                        <a:pt x="364" y="316"/>
                      </a:lnTo>
                      <a:lnTo>
                        <a:pt x="369" y="320"/>
                      </a:lnTo>
                      <a:lnTo>
                        <a:pt x="373" y="324"/>
                      </a:lnTo>
                      <a:lnTo>
                        <a:pt x="376" y="328"/>
                      </a:lnTo>
                      <a:lnTo>
                        <a:pt x="379" y="334"/>
                      </a:lnTo>
                      <a:lnTo>
                        <a:pt x="383" y="338"/>
                      </a:lnTo>
                      <a:lnTo>
                        <a:pt x="387" y="343"/>
                      </a:lnTo>
                      <a:lnTo>
                        <a:pt x="390" y="348"/>
                      </a:lnTo>
                      <a:lnTo>
                        <a:pt x="393" y="353"/>
                      </a:lnTo>
                      <a:lnTo>
                        <a:pt x="397" y="357"/>
                      </a:lnTo>
                      <a:lnTo>
                        <a:pt x="400" y="363"/>
                      </a:lnTo>
                      <a:lnTo>
                        <a:pt x="403" y="367"/>
                      </a:lnTo>
                      <a:lnTo>
                        <a:pt x="405" y="372"/>
                      </a:lnTo>
                      <a:lnTo>
                        <a:pt x="408" y="377"/>
                      </a:lnTo>
                      <a:lnTo>
                        <a:pt x="411" y="382"/>
                      </a:lnTo>
                      <a:lnTo>
                        <a:pt x="413" y="387"/>
                      </a:lnTo>
                      <a:lnTo>
                        <a:pt x="415" y="392"/>
                      </a:lnTo>
                      <a:lnTo>
                        <a:pt x="418" y="397"/>
                      </a:lnTo>
                      <a:lnTo>
                        <a:pt x="421" y="402"/>
                      </a:lnTo>
                      <a:lnTo>
                        <a:pt x="424" y="408"/>
                      </a:lnTo>
                      <a:lnTo>
                        <a:pt x="425" y="412"/>
                      </a:lnTo>
                      <a:lnTo>
                        <a:pt x="428" y="418"/>
                      </a:lnTo>
                      <a:lnTo>
                        <a:pt x="430" y="424"/>
                      </a:lnTo>
                      <a:lnTo>
                        <a:pt x="432" y="428"/>
                      </a:lnTo>
                      <a:lnTo>
                        <a:pt x="434" y="434"/>
                      </a:lnTo>
                      <a:lnTo>
                        <a:pt x="437" y="439"/>
                      </a:lnTo>
                      <a:lnTo>
                        <a:pt x="438" y="444"/>
                      </a:lnTo>
                      <a:lnTo>
                        <a:pt x="440" y="449"/>
                      </a:lnTo>
                      <a:lnTo>
                        <a:pt x="441" y="453"/>
                      </a:lnTo>
                      <a:lnTo>
                        <a:pt x="442" y="458"/>
                      </a:lnTo>
                      <a:lnTo>
                        <a:pt x="444" y="463"/>
                      </a:lnTo>
                      <a:lnTo>
                        <a:pt x="445" y="469"/>
                      </a:lnTo>
                      <a:lnTo>
                        <a:pt x="447" y="473"/>
                      </a:lnTo>
                      <a:lnTo>
                        <a:pt x="448" y="479"/>
                      </a:lnTo>
                      <a:lnTo>
                        <a:pt x="449" y="485"/>
                      </a:lnTo>
                      <a:lnTo>
                        <a:pt x="451" y="489"/>
                      </a:lnTo>
                      <a:lnTo>
                        <a:pt x="452" y="493"/>
                      </a:lnTo>
                      <a:lnTo>
                        <a:pt x="452" y="499"/>
                      </a:lnTo>
                      <a:lnTo>
                        <a:pt x="454" y="503"/>
                      </a:lnTo>
                      <a:lnTo>
                        <a:pt x="455" y="509"/>
                      </a:lnTo>
                      <a:lnTo>
                        <a:pt x="457" y="513"/>
                      </a:lnTo>
                      <a:lnTo>
                        <a:pt x="457" y="517"/>
                      </a:lnTo>
                      <a:lnTo>
                        <a:pt x="458" y="523"/>
                      </a:lnTo>
                      <a:lnTo>
                        <a:pt x="458" y="527"/>
                      </a:lnTo>
                      <a:lnTo>
                        <a:pt x="458" y="532"/>
                      </a:lnTo>
                      <a:lnTo>
                        <a:pt x="459" y="536"/>
                      </a:lnTo>
                      <a:lnTo>
                        <a:pt x="459" y="542"/>
                      </a:lnTo>
                      <a:lnTo>
                        <a:pt x="461" y="544"/>
                      </a:lnTo>
                      <a:lnTo>
                        <a:pt x="461" y="550"/>
                      </a:lnTo>
                      <a:lnTo>
                        <a:pt x="462" y="554"/>
                      </a:lnTo>
                      <a:lnTo>
                        <a:pt x="462" y="559"/>
                      </a:lnTo>
                      <a:lnTo>
                        <a:pt x="462" y="563"/>
                      </a:lnTo>
                      <a:lnTo>
                        <a:pt x="464" y="567"/>
                      </a:lnTo>
                      <a:lnTo>
                        <a:pt x="464" y="571"/>
                      </a:lnTo>
                      <a:lnTo>
                        <a:pt x="464" y="576"/>
                      </a:lnTo>
                      <a:lnTo>
                        <a:pt x="464" y="580"/>
                      </a:lnTo>
                      <a:lnTo>
                        <a:pt x="465" y="584"/>
                      </a:lnTo>
                      <a:lnTo>
                        <a:pt x="465" y="588"/>
                      </a:lnTo>
                      <a:lnTo>
                        <a:pt x="466" y="593"/>
                      </a:lnTo>
                      <a:lnTo>
                        <a:pt x="465" y="594"/>
                      </a:lnTo>
                      <a:lnTo>
                        <a:pt x="465" y="598"/>
                      </a:lnTo>
                      <a:lnTo>
                        <a:pt x="465" y="603"/>
                      </a:lnTo>
                      <a:lnTo>
                        <a:pt x="465" y="608"/>
                      </a:lnTo>
                      <a:lnTo>
                        <a:pt x="464" y="614"/>
                      </a:lnTo>
                      <a:lnTo>
                        <a:pt x="462" y="621"/>
                      </a:lnTo>
                      <a:lnTo>
                        <a:pt x="462" y="624"/>
                      </a:lnTo>
                      <a:lnTo>
                        <a:pt x="462" y="628"/>
                      </a:lnTo>
                      <a:lnTo>
                        <a:pt x="461" y="631"/>
                      </a:lnTo>
                      <a:lnTo>
                        <a:pt x="461" y="635"/>
                      </a:lnTo>
                      <a:lnTo>
                        <a:pt x="459" y="640"/>
                      </a:lnTo>
                      <a:lnTo>
                        <a:pt x="459" y="644"/>
                      </a:lnTo>
                      <a:lnTo>
                        <a:pt x="458" y="647"/>
                      </a:lnTo>
                      <a:lnTo>
                        <a:pt x="458" y="652"/>
                      </a:lnTo>
                      <a:lnTo>
                        <a:pt x="457" y="657"/>
                      </a:lnTo>
                      <a:lnTo>
                        <a:pt x="457" y="661"/>
                      </a:lnTo>
                      <a:lnTo>
                        <a:pt x="455" y="665"/>
                      </a:lnTo>
                      <a:lnTo>
                        <a:pt x="455" y="671"/>
                      </a:lnTo>
                      <a:lnTo>
                        <a:pt x="454" y="675"/>
                      </a:lnTo>
                      <a:lnTo>
                        <a:pt x="452" y="681"/>
                      </a:lnTo>
                      <a:lnTo>
                        <a:pt x="451" y="685"/>
                      </a:lnTo>
                      <a:lnTo>
                        <a:pt x="449" y="691"/>
                      </a:lnTo>
                      <a:lnTo>
                        <a:pt x="448" y="695"/>
                      </a:lnTo>
                      <a:lnTo>
                        <a:pt x="447" y="701"/>
                      </a:lnTo>
                      <a:lnTo>
                        <a:pt x="445" y="706"/>
                      </a:lnTo>
                      <a:lnTo>
                        <a:pt x="444" y="712"/>
                      </a:lnTo>
                      <a:lnTo>
                        <a:pt x="442" y="716"/>
                      </a:lnTo>
                      <a:lnTo>
                        <a:pt x="441" y="722"/>
                      </a:lnTo>
                      <a:lnTo>
                        <a:pt x="438" y="728"/>
                      </a:lnTo>
                      <a:lnTo>
                        <a:pt x="437" y="733"/>
                      </a:lnTo>
                      <a:lnTo>
                        <a:pt x="434" y="739"/>
                      </a:lnTo>
                      <a:lnTo>
                        <a:pt x="432" y="745"/>
                      </a:lnTo>
                      <a:lnTo>
                        <a:pt x="430" y="749"/>
                      </a:lnTo>
                      <a:lnTo>
                        <a:pt x="428" y="756"/>
                      </a:lnTo>
                      <a:lnTo>
                        <a:pt x="425" y="762"/>
                      </a:lnTo>
                      <a:lnTo>
                        <a:pt x="422" y="766"/>
                      </a:lnTo>
                      <a:lnTo>
                        <a:pt x="420" y="772"/>
                      </a:lnTo>
                      <a:lnTo>
                        <a:pt x="418" y="777"/>
                      </a:lnTo>
                      <a:lnTo>
                        <a:pt x="415" y="783"/>
                      </a:lnTo>
                      <a:lnTo>
                        <a:pt x="413" y="789"/>
                      </a:lnTo>
                      <a:lnTo>
                        <a:pt x="410" y="795"/>
                      </a:lnTo>
                      <a:lnTo>
                        <a:pt x="407" y="802"/>
                      </a:lnTo>
                      <a:lnTo>
                        <a:pt x="403" y="806"/>
                      </a:lnTo>
                      <a:lnTo>
                        <a:pt x="400" y="812"/>
                      </a:lnTo>
                      <a:lnTo>
                        <a:pt x="396" y="817"/>
                      </a:lnTo>
                      <a:lnTo>
                        <a:pt x="393" y="823"/>
                      </a:lnTo>
                      <a:lnTo>
                        <a:pt x="388" y="829"/>
                      </a:lnTo>
                      <a:lnTo>
                        <a:pt x="384" y="834"/>
                      </a:lnTo>
                      <a:lnTo>
                        <a:pt x="380" y="839"/>
                      </a:lnTo>
                      <a:lnTo>
                        <a:pt x="377" y="846"/>
                      </a:lnTo>
                      <a:lnTo>
                        <a:pt x="373" y="850"/>
                      </a:lnTo>
                      <a:lnTo>
                        <a:pt x="369" y="856"/>
                      </a:lnTo>
                      <a:lnTo>
                        <a:pt x="363" y="861"/>
                      </a:lnTo>
                      <a:lnTo>
                        <a:pt x="359" y="866"/>
                      </a:lnTo>
                      <a:lnTo>
                        <a:pt x="354" y="871"/>
                      </a:lnTo>
                      <a:lnTo>
                        <a:pt x="349" y="877"/>
                      </a:lnTo>
                      <a:lnTo>
                        <a:pt x="344" y="881"/>
                      </a:lnTo>
                      <a:lnTo>
                        <a:pt x="340" y="887"/>
                      </a:lnTo>
                      <a:lnTo>
                        <a:pt x="337" y="887"/>
                      </a:lnTo>
                      <a:lnTo>
                        <a:pt x="335" y="891"/>
                      </a:lnTo>
                      <a:lnTo>
                        <a:pt x="332" y="893"/>
                      </a:lnTo>
                      <a:lnTo>
                        <a:pt x="329" y="897"/>
                      </a:lnTo>
                      <a:lnTo>
                        <a:pt x="325" y="901"/>
                      </a:lnTo>
                      <a:lnTo>
                        <a:pt x="320" y="905"/>
                      </a:lnTo>
                      <a:lnTo>
                        <a:pt x="315" y="908"/>
                      </a:lnTo>
                      <a:lnTo>
                        <a:pt x="309" y="914"/>
                      </a:lnTo>
                      <a:lnTo>
                        <a:pt x="302" y="918"/>
                      </a:lnTo>
                      <a:lnTo>
                        <a:pt x="296" y="924"/>
                      </a:lnTo>
                      <a:lnTo>
                        <a:pt x="292" y="927"/>
                      </a:lnTo>
                      <a:lnTo>
                        <a:pt x="288" y="930"/>
                      </a:lnTo>
                      <a:lnTo>
                        <a:pt x="285" y="932"/>
                      </a:lnTo>
                      <a:lnTo>
                        <a:pt x="281" y="935"/>
                      </a:lnTo>
                      <a:lnTo>
                        <a:pt x="276" y="938"/>
                      </a:lnTo>
                      <a:lnTo>
                        <a:pt x="272" y="941"/>
                      </a:lnTo>
                      <a:lnTo>
                        <a:pt x="268" y="944"/>
                      </a:lnTo>
                      <a:lnTo>
                        <a:pt x="264" y="948"/>
                      </a:lnTo>
                      <a:lnTo>
                        <a:pt x="258" y="949"/>
                      </a:lnTo>
                      <a:lnTo>
                        <a:pt x="254" y="952"/>
                      </a:lnTo>
                      <a:lnTo>
                        <a:pt x="248" y="955"/>
                      </a:lnTo>
                      <a:lnTo>
                        <a:pt x="244" y="958"/>
                      </a:lnTo>
                      <a:lnTo>
                        <a:pt x="238" y="961"/>
                      </a:lnTo>
                      <a:lnTo>
                        <a:pt x="232" y="964"/>
                      </a:lnTo>
                      <a:lnTo>
                        <a:pt x="227" y="966"/>
                      </a:lnTo>
                      <a:lnTo>
                        <a:pt x="221" y="969"/>
                      </a:lnTo>
                      <a:lnTo>
                        <a:pt x="215" y="972"/>
                      </a:lnTo>
                      <a:lnTo>
                        <a:pt x="208" y="975"/>
                      </a:lnTo>
                      <a:lnTo>
                        <a:pt x="203" y="978"/>
                      </a:lnTo>
                      <a:lnTo>
                        <a:pt x="197" y="979"/>
                      </a:lnTo>
                      <a:lnTo>
                        <a:pt x="190" y="982"/>
                      </a:lnTo>
                      <a:lnTo>
                        <a:pt x="183" y="985"/>
                      </a:lnTo>
                      <a:lnTo>
                        <a:pt x="176" y="988"/>
                      </a:lnTo>
                      <a:lnTo>
                        <a:pt x="170" y="991"/>
                      </a:lnTo>
                      <a:lnTo>
                        <a:pt x="161" y="992"/>
                      </a:lnTo>
                      <a:lnTo>
                        <a:pt x="154" y="995"/>
                      </a:lnTo>
                      <a:lnTo>
                        <a:pt x="147" y="996"/>
                      </a:lnTo>
                      <a:lnTo>
                        <a:pt x="140" y="998"/>
                      </a:lnTo>
                      <a:lnTo>
                        <a:pt x="132" y="999"/>
                      </a:lnTo>
                      <a:lnTo>
                        <a:pt x="123" y="1002"/>
                      </a:lnTo>
                      <a:lnTo>
                        <a:pt x="116" y="1003"/>
                      </a:lnTo>
                      <a:lnTo>
                        <a:pt x="108" y="1005"/>
                      </a:lnTo>
                      <a:lnTo>
                        <a:pt x="99" y="1006"/>
                      </a:lnTo>
                      <a:lnTo>
                        <a:pt x="91" y="1008"/>
                      </a:lnTo>
                      <a:lnTo>
                        <a:pt x="82" y="1009"/>
                      </a:lnTo>
                      <a:lnTo>
                        <a:pt x="73" y="1009"/>
                      </a:lnTo>
                      <a:lnTo>
                        <a:pt x="64" y="1011"/>
                      </a:lnTo>
                      <a:lnTo>
                        <a:pt x="55" y="1011"/>
                      </a:lnTo>
                      <a:lnTo>
                        <a:pt x="47" y="1012"/>
                      </a:lnTo>
                      <a:lnTo>
                        <a:pt x="38" y="1012"/>
                      </a:lnTo>
                      <a:close/>
                    </a:path>
                  </a:pathLst>
                </a:custGeom>
                <a:gradFill rotWithShape="0">
                  <a:gsLst>
                    <a:gs pos="0">
                      <a:srgbClr val="7591B9"/>
                    </a:gs>
                    <a:gs pos="50000">
                      <a:srgbClr val="C3CFE1"/>
                    </a:gs>
                    <a:gs pos="100000">
                      <a:srgbClr val="7591B9"/>
                    </a:gs>
                  </a:gsLst>
                  <a:lin ang="5400000" scaled="1"/>
                </a:gradFill>
                <a:ln>
                  <a:noFill/>
                </a:ln>
                <a:effectLst>
                  <a:outerShdw dist="35921" dir="2700000" algn="ctr" rotWithShape="0">
                    <a:srgbClr val="456189"/>
                  </a:outerShdw>
                </a:effectLst>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9170" rtl="0" eaLnBrk="0" fontAlgn="base" latinLnBrk="0" hangingPunct="0">
                    <a:lnSpc>
                      <a:spcPct val="100000"/>
                    </a:lnSpc>
                    <a:spcBef>
                      <a:spcPct val="0"/>
                    </a:spcBef>
                    <a:spcAft>
                      <a:spcPct val="0"/>
                    </a:spcAft>
                    <a:buClrTx/>
                    <a:buSzTx/>
                    <a:buFontTx/>
                    <a:buNone/>
                    <a:tabLst/>
                    <a:defRPr/>
                  </a:pPr>
                  <a:endParaRPr kumimoji="0" lang="en-IN" sz="21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graphicFrame>
        <p:nvGraphicFramePr>
          <p:cNvPr id="2" name="Diagram 1">
            <a:extLst>
              <a:ext uri="{FF2B5EF4-FFF2-40B4-BE49-F238E27FC236}">
                <a16:creationId xmlns:a16="http://schemas.microsoft.com/office/drawing/2014/main" xmlns="" id="{3E70F666-9DE3-117D-FEC6-64CDE2F0B628}"/>
              </a:ext>
            </a:extLst>
          </p:cNvPr>
          <p:cNvGraphicFramePr/>
          <p:nvPr/>
        </p:nvGraphicFramePr>
        <p:xfrm>
          <a:off x="5000804" y="1456289"/>
          <a:ext cx="5510977" cy="34846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487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663ABF-B6F2-1538-304E-4353122C070C}"/>
              </a:ext>
            </a:extLst>
          </p:cNvPr>
          <p:cNvSpPr>
            <a:spLocks noGrp="1"/>
          </p:cNvSpPr>
          <p:nvPr>
            <p:ph type="title"/>
          </p:nvPr>
        </p:nvSpPr>
        <p:spPr/>
        <p:txBody>
          <a:bodyPr>
            <a:normAutofit fontScale="90000"/>
          </a:bodyPr>
          <a:lstStyle/>
          <a:p>
            <a:r>
              <a:rPr lang="en-IN" b="0" i="0">
                <a:solidFill>
                  <a:srgbClr val="1F1F1F"/>
                </a:solidFill>
                <a:effectLst/>
                <a:latin typeface="Google Sans"/>
              </a:rPr>
              <a:t/>
            </a:r>
            <a:br>
              <a:rPr lang="en-IN" b="0" i="0">
                <a:solidFill>
                  <a:srgbClr val="1F1F1F"/>
                </a:solidFill>
                <a:effectLst/>
                <a:latin typeface="Google Sans"/>
              </a:rPr>
            </a:br>
            <a:r>
              <a:rPr lang="en-IN" b="0" i="0">
                <a:solidFill>
                  <a:srgbClr val="1F1F1F"/>
                </a:solidFill>
                <a:effectLst/>
                <a:latin typeface="Google Sans"/>
              </a:rPr>
              <a:t/>
            </a:r>
            <a:br>
              <a:rPr lang="en-IN" b="0" i="0">
                <a:solidFill>
                  <a:srgbClr val="1F1F1F"/>
                </a:solidFill>
                <a:effectLst/>
                <a:latin typeface="Google Sans"/>
              </a:rPr>
            </a:br>
            <a:r>
              <a:rPr lang="en-IN" b="0" i="0">
                <a:solidFill>
                  <a:srgbClr val="1F1F1F"/>
                </a:solidFill>
                <a:effectLst/>
                <a:latin typeface="Google Sans"/>
              </a:rPr>
              <a:t>What are LLMs?</a:t>
            </a:r>
            <a:br>
              <a:rPr lang="en-IN" b="0" i="0">
                <a:solidFill>
                  <a:srgbClr val="1F1F1F"/>
                </a:solidFill>
                <a:effectLst/>
                <a:latin typeface="Google Sans"/>
              </a:rPr>
            </a:br>
            <a:r>
              <a:rPr lang="en-IN"/>
              <a:t/>
            </a:r>
            <a:br>
              <a:rPr lang="en-IN"/>
            </a:br>
            <a:endParaRPr lang="en-IN" dirty="0"/>
          </a:p>
        </p:txBody>
      </p:sp>
      <p:graphicFrame>
        <p:nvGraphicFramePr>
          <p:cNvPr id="17" name="Content Placeholder 2">
            <a:extLst>
              <a:ext uri="{FF2B5EF4-FFF2-40B4-BE49-F238E27FC236}">
                <a16:creationId xmlns:a16="http://schemas.microsoft.com/office/drawing/2014/main" xmlns="" id="{F3974864-90A7-7181-2C0D-94A61BCFCBC2}"/>
              </a:ext>
            </a:extLst>
          </p:cNvPr>
          <p:cNvGraphicFramePr>
            <a:graphicFrameLocks noGrp="1"/>
          </p:cNvGraphicFramePr>
          <p:nvPr>
            <p:ph idx="1"/>
            <p:extLst>
              <p:ext uri="{D42A27DB-BD31-4B8C-83A1-F6EECF244321}">
                <p14:modId xmlns:p14="http://schemas.microsoft.com/office/powerpoint/2010/main" val="10014756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60737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655"/>
            <a:ext cx="11792607" cy="655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61299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xmlns="" id="{38BEBAE0-802B-28F7-AED1-3425EEF4AD4A}"/>
              </a:ext>
            </a:extLst>
          </p:cNvPr>
          <p:cNvSpPr>
            <a:spLocks noGrp="1"/>
          </p:cNvSpPr>
          <p:nvPr>
            <p:ph type="title"/>
          </p:nvPr>
        </p:nvSpPr>
        <p:spPr/>
        <p:txBody>
          <a:bodyPr/>
          <a:lstStyle/>
          <a:p>
            <a:r>
              <a:rPr lang="en-US" dirty="0"/>
              <a:t>What is Prompt?</a:t>
            </a:r>
          </a:p>
        </p:txBody>
      </p:sp>
      <p:graphicFrame>
        <p:nvGraphicFramePr>
          <p:cNvPr id="4" name="Content Placeholder 3">
            <a:extLst>
              <a:ext uri="{FF2B5EF4-FFF2-40B4-BE49-F238E27FC236}">
                <a16:creationId xmlns:a16="http://schemas.microsoft.com/office/drawing/2014/main" xmlns="" id="{A6C91D78-686B-955D-D639-85B5D1777CCD}"/>
              </a:ext>
            </a:extLst>
          </p:cNvPr>
          <p:cNvGraphicFramePr>
            <a:graphicFrameLocks noGrp="1"/>
          </p:cNvGraphicFramePr>
          <p:nvPr>
            <p:ph idx="4294967295"/>
          </p:nvPr>
        </p:nvGraphicFramePr>
        <p:xfrm>
          <a:off x="528638" y="1316038"/>
          <a:ext cx="11663362" cy="485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2423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B90461B-72BB-AF29-D75A-6BE9CFE6A53B}"/>
              </a:ext>
            </a:extLst>
          </p:cNvPr>
          <p:cNvSpPr>
            <a:spLocks noGrp="1"/>
          </p:cNvSpPr>
          <p:nvPr>
            <p:ph type="title"/>
          </p:nvPr>
        </p:nvSpPr>
        <p:spPr/>
        <p:txBody>
          <a:bodyPr/>
          <a:lstStyle/>
          <a:p>
            <a:r>
              <a:rPr lang="en-IN" dirty="0"/>
              <a:t>What is Prompt Engineering?</a:t>
            </a:r>
            <a:br>
              <a:rPr lang="en-IN" dirty="0"/>
            </a:br>
            <a:endParaRPr lang="en-IN" dirty="0"/>
          </a:p>
        </p:txBody>
      </p:sp>
      <p:graphicFrame>
        <p:nvGraphicFramePr>
          <p:cNvPr id="5" name="Content Placeholder 4">
            <a:extLst>
              <a:ext uri="{FF2B5EF4-FFF2-40B4-BE49-F238E27FC236}">
                <a16:creationId xmlns:a16="http://schemas.microsoft.com/office/drawing/2014/main" xmlns="" id="{0FF4908C-6B0E-872F-57FD-C0A84C2C9747}"/>
              </a:ext>
            </a:extLst>
          </p:cNvPr>
          <p:cNvGraphicFramePr>
            <a:graphicFrameLocks noGrp="1"/>
          </p:cNvGraphicFramePr>
          <p:nvPr>
            <p:ph idx="4294967295"/>
          </p:nvPr>
        </p:nvGraphicFramePr>
        <p:xfrm>
          <a:off x="528638" y="1316038"/>
          <a:ext cx="11663362" cy="485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703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D63F044-9799-017E-D6CF-16C2F8417F45}"/>
              </a:ext>
            </a:extLst>
          </p:cNvPr>
          <p:cNvSpPr>
            <a:spLocks noGrp="1"/>
          </p:cNvSpPr>
          <p:nvPr>
            <p:ph type="title"/>
          </p:nvPr>
        </p:nvSpPr>
        <p:spPr/>
        <p:txBody>
          <a:bodyPr/>
          <a:lstStyle/>
          <a:p>
            <a:r>
              <a:rPr lang="en-US" sz="4000" dirty="0"/>
              <a:t>Prompt</a:t>
            </a:r>
            <a:endParaRPr lang="en-IN" sz="4000" dirty="0"/>
          </a:p>
        </p:txBody>
      </p:sp>
      <p:sp>
        <p:nvSpPr>
          <p:cNvPr id="2" name="Content Placeholder 1">
            <a:extLst>
              <a:ext uri="{FF2B5EF4-FFF2-40B4-BE49-F238E27FC236}">
                <a16:creationId xmlns:a16="http://schemas.microsoft.com/office/drawing/2014/main" xmlns="" id="{52F5866F-3DFD-199D-E328-1128E6918A8D}"/>
              </a:ext>
            </a:extLst>
          </p:cNvPr>
          <p:cNvSpPr>
            <a:spLocks noGrp="1"/>
          </p:cNvSpPr>
          <p:nvPr>
            <p:ph idx="4294967295"/>
          </p:nvPr>
        </p:nvSpPr>
        <p:spPr>
          <a:xfrm>
            <a:off x="528638" y="1316038"/>
            <a:ext cx="11663362" cy="4851400"/>
          </a:xfrm>
        </p:spPr>
        <p:txBody>
          <a:bodyPr/>
          <a:lstStyle/>
          <a:p>
            <a:r>
              <a:rPr lang="en-US" sz="3200" b="1" i="0" dirty="0">
                <a:effectLst/>
                <a:latin typeface="Söhne"/>
              </a:rPr>
              <a:t>Could you please write a heartfelt message to express your appreciation for your team member's exceptional contributions and dedication to the project? Highlight their specific achievements, positive qualities, and how their efforts have positively impacted the team and the overall success of the project.</a:t>
            </a:r>
            <a:endParaRPr lang="en-IN" sz="3200" b="1" dirty="0"/>
          </a:p>
        </p:txBody>
      </p:sp>
      <p:sp>
        <p:nvSpPr>
          <p:cNvPr id="4" name="Cloud 3">
            <a:extLst>
              <a:ext uri="{FF2B5EF4-FFF2-40B4-BE49-F238E27FC236}">
                <a16:creationId xmlns:a16="http://schemas.microsoft.com/office/drawing/2014/main" xmlns="" id="{F54BFC3A-719A-A9E2-A189-82E048E4D089}"/>
              </a:ext>
            </a:extLst>
          </p:cNvPr>
          <p:cNvSpPr/>
          <p:nvPr/>
        </p:nvSpPr>
        <p:spPr>
          <a:xfrm>
            <a:off x="7106653" y="4106779"/>
            <a:ext cx="3352800" cy="206105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endParaRPr lang="en-IN" dirty="0"/>
          </a:p>
        </p:txBody>
      </p:sp>
      <p:pic>
        <p:nvPicPr>
          <p:cNvPr id="6" name="Picture 5">
            <a:extLst>
              <a:ext uri="{FF2B5EF4-FFF2-40B4-BE49-F238E27FC236}">
                <a16:creationId xmlns:a16="http://schemas.microsoft.com/office/drawing/2014/main" xmlns="" id="{4EB91002-A1A3-430C-0923-8A0BD47BD2DC}"/>
              </a:ext>
            </a:extLst>
          </p:cNvPr>
          <p:cNvPicPr>
            <a:picLocks noChangeAspect="1"/>
          </p:cNvPicPr>
          <p:nvPr/>
        </p:nvPicPr>
        <p:blipFill>
          <a:blip r:embed="rId3"/>
          <a:stretch>
            <a:fillRect/>
          </a:stretch>
        </p:blipFill>
        <p:spPr>
          <a:xfrm>
            <a:off x="207600" y="4106779"/>
            <a:ext cx="6722589" cy="2333625"/>
          </a:xfrm>
          <a:prstGeom prst="rect">
            <a:avLst/>
          </a:prstGeom>
        </p:spPr>
      </p:pic>
    </p:spTree>
    <p:extLst>
      <p:ext uri="{BB962C8B-B14F-4D97-AF65-F5344CB8AC3E}">
        <p14:creationId xmlns:p14="http://schemas.microsoft.com/office/powerpoint/2010/main" val="2159118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etter of appreciation&#10;&#10;Description automatically generated with medium confidence">
            <a:extLst>
              <a:ext uri="{FF2B5EF4-FFF2-40B4-BE49-F238E27FC236}">
                <a16:creationId xmlns:a16="http://schemas.microsoft.com/office/drawing/2014/main" xmlns="" id="{147280C0-4CBA-CB17-DD65-9737DB32F630}"/>
              </a:ext>
            </a:extLst>
          </p:cNvPr>
          <p:cNvPicPr>
            <a:picLocks noChangeAspect="1"/>
          </p:cNvPicPr>
          <p:nvPr/>
        </p:nvPicPr>
        <p:blipFill rotWithShape="1">
          <a:blip r:embed="rId2"/>
          <a:srcRect t="1887" b="15393"/>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xmlns="" id="{42DDF5B0-9507-C80F-F336-B9531D339408}"/>
              </a:ext>
            </a:extLst>
          </p:cNvPr>
          <p:cNvSpPr/>
          <p:nvPr/>
        </p:nvSpPr>
        <p:spPr>
          <a:xfrm>
            <a:off x="4197427" y="2930487"/>
            <a:ext cx="3712684" cy="37457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66467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2579" y="1441723"/>
            <a:ext cx="9538138"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482" y="1190899"/>
            <a:ext cx="5041900" cy="485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Up Arrow Callout 1"/>
          <p:cNvSpPr/>
          <p:nvPr/>
        </p:nvSpPr>
        <p:spPr>
          <a:xfrm>
            <a:off x="8781392" y="5060730"/>
            <a:ext cx="2065283" cy="1529255"/>
          </a:xfrm>
          <a:prstGeom prst="upArrow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CNN,RNN, </a:t>
            </a:r>
            <a:r>
              <a:rPr lang="en-US" dirty="0" err="1" smtClean="0"/>
              <a:t>LSTM,Tensorflow</a:t>
            </a:r>
            <a:r>
              <a:rPr lang="en-US" dirty="0" smtClean="0"/>
              <a:t>,</a:t>
            </a:r>
          </a:p>
          <a:p>
            <a:pPr algn="ctr"/>
            <a:r>
              <a:rPr lang="en-US" dirty="0" err="1" smtClean="0"/>
              <a:t>Keras,Pytorch</a:t>
            </a:r>
            <a:endParaRPr lang="en-IN" dirty="0"/>
          </a:p>
        </p:txBody>
      </p:sp>
      <p:sp>
        <p:nvSpPr>
          <p:cNvPr id="3" name="Down Arrow Callout 2"/>
          <p:cNvSpPr/>
          <p:nvPr/>
        </p:nvSpPr>
        <p:spPr>
          <a:xfrm>
            <a:off x="6211614" y="646385"/>
            <a:ext cx="2837793" cy="2585545"/>
          </a:xfrm>
          <a:prstGeom prst="downArrow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Regression, Classification </a:t>
            </a:r>
            <a:r>
              <a:rPr lang="en-US" dirty="0" err="1" smtClean="0"/>
              <a:t>Algo</a:t>
            </a:r>
            <a:r>
              <a:rPr lang="en-US" dirty="0" smtClean="0"/>
              <a:t>..</a:t>
            </a:r>
            <a:r>
              <a:rPr lang="en-US" dirty="0" err="1" smtClean="0"/>
              <a:t>DT,RF,KNN,Kmean</a:t>
            </a:r>
            <a:r>
              <a:rPr lang="en-US" dirty="0" smtClean="0"/>
              <a:t>,</a:t>
            </a:r>
          </a:p>
          <a:p>
            <a:pPr algn="ctr"/>
            <a:r>
              <a:rPr lang="en-US" dirty="0" err="1" smtClean="0"/>
              <a:t>Xgboost</a:t>
            </a:r>
            <a:endParaRPr lang="en-IN" dirty="0"/>
          </a:p>
        </p:txBody>
      </p:sp>
      <p:sp>
        <p:nvSpPr>
          <p:cNvPr id="4" name="Right Arrow Callout 3"/>
          <p:cNvSpPr/>
          <p:nvPr/>
        </p:nvSpPr>
        <p:spPr>
          <a:xfrm>
            <a:off x="6211615" y="4745421"/>
            <a:ext cx="2207172" cy="867103"/>
          </a:xfrm>
          <a:prstGeom prst="rightArrowCallou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LLMs,Prompt</a:t>
            </a:r>
            <a:r>
              <a:rPr lang="en-US" dirty="0" smtClean="0"/>
              <a:t> Engineering</a:t>
            </a:r>
            <a:endParaRPr lang="en-IN" dirty="0"/>
          </a:p>
        </p:txBody>
      </p:sp>
      <p:sp>
        <p:nvSpPr>
          <p:cNvPr id="5" name="Left Arrow Callout 4"/>
          <p:cNvSpPr/>
          <p:nvPr/>
        </p:nvSpPr>
        <p:spPr>
          <a:xfrm>
            <a:off x="9814034" y="882869"/>
            <a:ext cx="2377966" cy="1734207"/>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Vision, Natural Language Processing</a:t>
            </a:r>
            <a:endParaRPr lang="en-IN" dirty="0"/>
          </a:p>
        </p:txBody>
      </p:sp>
    </p:spTree>
    <p:extLst>
      <p:ext uri="{BB962C8B-B14F-4D97-AF65-F5344CB8AC3E}">
        <p14:creationId xmlns:p14="http://schemas.microsoft.com/office/powerpoint/2010/main" val="315754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B71360D4-CC03-E1C8-0ED5-77AFF02FBDB0}"/>
              </a:ext>
            </a:extLst>
          </p:cNvPr>
          <p:cNvPicPr>
            <a:picLocks noChangeAspect="1"/>
          </p:cNvPicPr>
          <p:nvPr/>
        </p:nvPicPr>
        <p:blipFill>
          <a:blip r:embed="rId3"/>
          <a:stretch>
            <a:fillRect/>
          </a:stretch>
        </p:blipFill>
        <p:spPr>
          <a:xfrm>
            <a:off x="807677" y="68263"/>
            <a:ext cx="10469923" cy="6220242"/>
          </a:xfrm>
          <a:prstGeom prst="rect">
            <a:avLst/>
          </a:prstGeom>
          <a:noFill/>
        </p:spPr>
      </p:pic>
    </p:spTree>
    <p:extLst>
      <p:ext uri="{BB962C8B-B14F-4D97-AF65-F5344CB8AC3E}">
        <p14:creationId xmlns:p14="http://schemas.microsoft.com/office/powerpoint/2010/main" val="360725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AE520DF-F51F-EBBD-6864-0AE5B90456D2}"/>
              </a:ext>
            </a:extLst>
          </p:cNvPr>
          <p:cNvSpPr>
            <a:spLocks noGrp="1"/>
          </p:cNvSpPr>
          <p:nvPr>
            <p:ph type="title"/>
          </p:nvPr>
        </p:nvSpPr>
        <p:spPr/>
        <p:txBody>
          <a:bodyPr>
            <a:normAutofit fontScale="90000"/>
          </a:bodyPr>
          <a:lstStyle/>
          <a:p>
            <a:r>
              <a:rPr lang="en-IN" b="1" i="0" dirty="0">
                <a:solidFill>
                  <a:schemeClr val="accent2">
                    <a:lumMod val="60000"/>
                    <a:lumOff val="40000"/>
                  </a:schemeClr>
                </a:solidFill>
                <a:effectLst/>
                <a:latin typeface="Optimo-Plain"/>
              </a:rPr>
              <a:t>Chain-of-thought-based reasoning</a:t>
            </a:r>
            <a:r>
              <a:rPr lang="en-IN" b="0" i="0" dirty="0">
                <a:solidFill>
                  <a:schemeClr val="accent2">
                    <a:lumMod val="60000"/>
                    <a:lumOff val="40000"/>
                  </a:schemeClr>
                </a:solidFill>
                <a:effectLst/>
                <a:latin typeface="Optimo-Plain"/>
              </a:rPr>
              <a:t> </a:t>
            </a:r>
            <a:br>
              <a:rPr lang="en-IN" b="0" i="0" dirty="0">
                <a:solidFill>
                  <a:schemeClr val="accent2">
                    <a:lumMod val="60000"/>
                    <a:lumOff val="40000"/>
                  </a:schemeClr>
                </a:solidFill>
                <a:effectLst/>
                <a:latin typeface="Optimo-Plain"/>
              </a:rPr>
            </a:br>
            <a:r>
              <a:rPr lang="en-IN" dirty="0">
                <a:solidFill>
                  <a:schemeClr val="accent2">
                    <a:lumMod val="60000"/>
                    <a:lumOff val="40000"/>
                  </a:schemeClr>
                </a:solidFill>
              </a:rPr>
              <a:t/>
            </a:r>
            <a:br>
              <a:rPr lang="en-IN" dirty="0">
                <a:solidFill>
                  <a:schemeClr val="accent2">
                    <a:lumMod val="60000"/>
                    <a:lumOff val="40000"/>
                  </a:schemeClr>
                </a:solidFill>
              </a:rPr>
            </a:br>
            <a:endParaRPr lang="en-IN" dirty="0">
              <a:solidFill>
                <a:schemeClr val="accent2">
                  <a:lumMod val="60000"/>
                  <a:lumOff val="40000"/>
                </a:schemeClr>
              </a:solidFill>
            </a:endParaRPr>
          </a:p>
        </p:txBody>
      </p:sp>
      <p:graphicFrame>
        <p:nvGraphicFramePr>
          <p:cNvPr id="4" name="Content Placeholder 3">
            <a:extLst>
              <a:ext uri="{FF2B5EF4-FFF2-40B4-BE49-F238E27FC236}">
                <a16:creationId xmlns:a16="http://schemas.microsoft.com/office/drawing/2014/main" xmlns="" id="{6E695731-AD64-0FD1-2ECF-38995346ED4F}"/>
              </a:ext>
            </a:extLst>
          </p:cNvPr>
          <p:cNvGraphicFramePr>
            <a:graphicFrameLocks noGrp="1"/>
          </p:cNvGraphicFramePr>
          <p:nvPr>
            <p:ph idx="4294967295"/>
            <p:extLst>
              <p:ext uri="{D42A27DB-BD31-4B8C-83A1-F6EECF244321}">
                <p14:modId xmlns:p14="http://schemas.microsoft.com/office/powerpoint/2010/main" val="759923108"/>
              </p:ext>
            </p:extLst>
          </p:nvPr>
        </p:nvGraphicFramePr>
        <p:xfrm>
          <a:off x="528638" y="1316038"/>
          <a:ext cx="11663362" cy="485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49883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3027E6E-1904-98D7-1A95-A104D85271C7}"/>
              </a:ext>
            </a:extLst>
          </p:cNvPr>
          <p:cNvPicPr>
            <a:picLocks noChangeAspect="1"/>
          </p:cNvPicPr>
          <p:nvPr/>
        </p:nvPicPr>
        <p:blipFill>
          <a:blip r:embed="rId2"/>
          <a:stretch>
            <a:fillRect/>
          </a:stretch>
        </p:blipFill>
        <p:spPr>
          <a:xfrm>
            <a:off x="120650" y="993415"/>
            <a:ext cx="10812463" cy="4379046"/>
          </a:xfrm>
          <a:prstGeom prst="rect">
            <a:avLst/>
          </a:prstGeom>
          <a:noFill/>
        </p:spPr>
      </p:pic>
    </p:spTree>
    <p:extLst>
      <p:ext uri="{BB962C8B-B14F-4D97-AF65-F5344CB8AC3E}">
        <p14:creationId xmlns:p14="http://schemas.microsoft.com/office/powerpoint/2010/main" val="27432764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round a table&#10;&#10;Description automatically generated">
            <a:extLst>
              <a:ext uri="{FF2B5EF4-FFF2-40B4-BE49-F238E27FC236}">
                <a16:creationId xmlns:a16="http://schemas.microsoft.com/office/drawing/2014/main" xmlns="" id="{547BF572-5533-71BB-9C7B-C523AFF0409B}"/>
              </a:ext>
            </a:extLst>
          </p:cNvPr>
          <p:cNvPicPr>
            <a:picLocks noChangeAspect="1"/>
          </p:cNvPicPr>
          <p:nvPr/>
        </p:nvPicPr>
        <p:blipFill rotWithShape="1">
          <a:blip r:embed="rId2"/>
          <a:srcRect t="15730"/>
          <a:stretch/>
        </p:blipFill>
        <p:spPr>
          <a:xfrm>
            <a:off x="20" y="10"/>
            <a:ext cx="12191980" cy="6857990"/>
          </a:xfrm>
          <a:prstGeom prst="rect">
            <a:avLst/>
          </a:prstGeom>
          <a:noFill/>
        </p:spPr>
      </p:pic>
    </p:spTree>
    <p:extLst>
      <p:ext uri="{BB962C8B-B14F-4D97-AF65-F5344CB8AC3E}">
        <p14:creationId xmlns:p14="http://schemas.microsoft.com/office/powerpoint/2010/main" val="4847483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9203DE33-2CD4-4CA8-9AF3-37C3B65133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0AF57B88-1D4C-41FA-A761-EC1DD10C35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xmlns="" id="{D2548F45-5164-4ABB-8212-7F293FDED8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movie poster with a person holding a person's head&#10;&#10;Description automatically generated">
            <a:extLst>
              <a:ext uri="{FF2B5EF4-FFF2-40B4-BE49-F238E27FC236}">
                <a16:creationId xmlns:a16="http://schemas.microsoft.com/office/drawing/2014/main" xmlns="" id="{436F5BE0-E0CD-CCED-F98C-957A6044E977}"/>
              </a:ext>
            </a:extLst>
          </p:cNvPr>
          <p:cNvPicPr>
            <a:picLocks noGrp="1" noChangeAspect="1"/>
          </p:cNvPicPr>
          <p:nvPr>
            <p:ph idx="1"/>
          </p:nvPr>
        </p:nvPicPr>
        <p:blipFill rotWithShape="1">
          <a:blip r:embed="rId2"/>
          <a:srcRect t="1266" b="41014"/>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xmlns="" id="{5E81CCFB-7BEF-4186-86FB-D09450B4D0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E8F8CAD9-F155-E61D-9903-F0B6EA19095B}"/>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Sholey</a:t>
            </a:r>
          </a:p>
        </p:txBody>
      </p:sp>
    </p:spTree>
    <p:extLst>
      <p:ext uri="{BB962C8B-B14F-4D97-AF65-F5344CB8AC3E}">
        <p14:creationId xmlns:p14="http://schemas.microsoft.com/office/powerpoint/2010/main" val="20916368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86AD8C-645F-5969-F709-81FFA7F6F2E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32BA299-4DBB-AD5A-8F64-03B0A0A110F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619BC5AE-9A87-6CA1-380F-1961E7DDEA0A}"/>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p:cNvSpPr/>
          <p:nvPr/>
        </p:nvSpPr>
        <p:spPr>
          <a:xfrm>
            <a:off x="2538248" y="1734207"/>
            <a:ext cx="4256690" cy="662152"/>
          </a:xfrm>
          <a:prstGeom prst="rect">
            <a:avLst/>
          </a:prstGeom>
          <a:noFill/>
          <a:ln>
            <a:solidFill>
              <a:srgbClr val="FF0000">
                <a:alpha val="7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690648" y="4724400"/>
            <a:ext cx="4256690" cy="662152"/>
          </a:xfrm>
          <a:prstGeom prst="rect">
            <a:avLst/>
          </a:prstGeom>
          <a:noFill/>
          <a:ln>
            <a:solidFill>
              <a:srgbClr val="FF0000">
                <a:alpha val="7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15510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6BF02C-3054-07F5-F0E9-9CBF6E14BF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A488856-8946-1C97-6F73-677DBF01DB1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B2C516CA-0911-8ADC-2710-E68E11B8647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01139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xmlns=""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0">
            <a:extLst>
              <a:ext uri="{FF2B5EF4-FFF2-40B4-BE49-F238E27FC236}">
                <a16:creationId xmlns:a16="http://schemas.microsoft.com/office/drawing/2014/main" xmlns="" id="{F68B3F68-107C-434F-AA38-110D5EA91B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2">
            <a:extLst>
              <a:ext uri="{FF2B5EF4-FFF2-40B4-BE49-F238E27FC236}">
                <a16:creationId xmlns:a16="http://schemas.microsoft.com/office/drawing/2014/main" xmlns="" id="{AAD0DBB9-1A4B-4391-81D4-CB19F9AB91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14">
            <a:extLst>
              <a:ext uri="{FF2B5EF4-FFF2-40B4-BE49-F238E27FC236}">
                <a16:creationId xmlns:a16="http://schemas.microsoft.com/office/drawing/2014/main" xmlns="" id="{063BBA22-50EA-4C4D-BE05-F1CE4E63AA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0" name="Content Placeholder 2">
            <a:extLst>
              <a:ext uri="{FF2B5EF4-FFF2-40B4-BE49-F238E27FC236}">
                <a16:creationId xmlns:a16="http://schemas.microsoft.com/office/drawing/2014/main" xmlns="" id="{1FA4CBC7-C819-3D8E-1767-E232A395E9DE}"/>
              </a:ext>
            </a:extLst>
          </p:cNvPr>
          <p:cNvGraphicFramePr>
            <a:graphicFrameLocks noGrp="1"/>
          </p:cNvGraphicFramePr>
          <p:nvPr>
            <p:ph idx="1"/>
            <p:extLst>
              <p:ext uri="{D42A27DB-BD31-4B8C-83A1-F6EECF244321}">
                <p14:modId xmlns:p14="http://schemas.microsoft.com/office/powerpoint/2010/main" val="32902009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4483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D3ECF-39AD-6942-7387-478894E76A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F4D710E-781A-CBBA-F96B-EE0FE24A60D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6A0F35CC-BC74-52B5-C03B-256C5F1EFA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13880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Company Specific Private data is in PDF </a:t>
            </a:r>
            <a:r>
              <a:rPr lang="en-US" dirty="0" err="1" smtClean="0"/>
              <a:t>format,Text</a:t>
            </a:r>
            <a:r>
              <a:rPr lang="en-US" dirty="0" smtClean="0"/>
              <a:t>, Word Documents</a:t>
            </a:r>
          </a:p>
          <a:p>
            <a:r>
              <a:rPr lang="en-US" dirty="0" smtClean="0"/>
              <a:t>Now you can query PDF files, Text </a:t>
            </a:r>
            <a:r>
              <a:rPr lang="en-US" dirty="0" err="1" smtClean="0"/>
              <a:t>Documents,Word</a:t>
            </a:r>
            <a:r>
              <a:rPr lang="en-US" dirty="0" smtClean="0"/>
              <a:t> Documents…</a:t>
            </a:r>
          </a:p>
          <a:p>
            <a:r>
              <a:rPr lang="en-US" dirty="0" smtClean="0"/>
              <a:t>You can do summarization of Documents….</a:t>
            </a:r>
          </a:p>
          <a:p>
            <a:r>
              <a:rPr lang="en-US" dirty="0" smtClean="0"/>
              <a:t>Now companies are developing their own Custom LLMs with their own data using existing publicly available LLMs..</a:t>
            </a:r>
          </a:p>
          <a:p>
            <a:r>
              <a:rPr lang="en-US" dirty="0" smtClean="0"/>
              <a:t>Fine </a:t>
            </a:r>
            <a:r>
              <a:rPr lang="en-US" dirty="0" err="1" smtClean="0"/>
              <a:t>Tuning,RAG</a:t>
            </a:r>
            <a:endParaRPr lang="en-US" dirty="0" smtClean="0"/>
          </a:p>
          <a:p>
            <a:r>
              <a:rPr lang="en-US" dirty="0" smtClean="0"/>
              <a:t>Framework is known as Langchain</a:t>
            </a:r>
            <a:endParaRPr lang="en-IN" dirty="0"/>
          </a:p>
        </p:txBody>
      </p:sp>
    </p:spTree>
    <p:extLst>
      <p:ext uri="{BB962C8B-B14F-4D97-AF65-F5344CB8AC3E}">
        <p14:creationId xmlns:p14="http://schemas.microsoft.com/office/powerpoint/2010/main" val="1901266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0DFC902-7D23-471A-B557-B6B6917D7A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2E4D826B-F4D8-D8D0-06C1-F8049E68010A}"/>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What is Generative AI</a:t>
            </a:r>
            <a:endParaRPr lang="en-IN" sz="4000" dirty="0">
              <a:solidFill>
                <a:schemeClr val="bg1"/>
              </a:solidFill>
            </a:endParaRPr>
          </a:p>
        </p:txBody>
      </p:sp>
      <p:sp>
        <p:nvSpPr>
          <p:cNvPr id="10" name="Rectangle 9">
            <a:extLst>
              <a:ext uri="{FF2B5EF4-FFF2-40B4-BE49-F238E27FC236}">
                <a16:creationId xmlns:a16="http://schemas.microsoft.com/office/drawing/2014/main" xmlns="" id="{A55D5633-D557-4DCA-982C-FF36EB7A1C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450D3AD2-FA80-415F-A9CE-54D884561C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xmlns="" id="{C993C24D-7520-105E-74B6-A06857F85880}"/>
              </a:ext>
            </a:extLst>
          </p:cNvPr>
          <p:cNvSpPr>
            <a:spLocks noGrp="1"/>
          </p:cNvSpPr>
          <p:nvPr>
            <p:ph idx="1"/>
          </p:nvPr>
        </p:nvSpPr>
        <p:spPr>
          <a:xfrm>
            <a:off x="1155548" y="2217343"/>
            <a:ext cx="9880893" cy="3959619"/>
          </a:xfrm>
        </p:spPr>
        <p:txBody>
          <a:bodyPr>
            <a:normAutofit/>
          </a:bodyPr>
          <a:lstStyle/>
          <a:p>
            <a:r>
              <a:rPr lang="en-US" sz="2200" b="1" i="0" dirty="0">
                <a:effectLst/>
                <a:latin typeface="Roboto Condensed" panose="02000000000000000000" pitchFamily="2" charset="0"/>
              </a:rPr>
              <a:t>Generative AI</a:t>
            </a:r>
            <a:r>
              <a:rPr lang="en-US" sz="2200" b="0" i="0" dirty="0">
                <a:effectLst/>
                <a:latin typeface="Roboto Condensed" panose="02000000000000000000" pitchFamily="2" charset="0"/>
              </a:rPr>
              <a:t> is a type of Artificial Intelligence that can create a wide variety of data, such as </a:t>
            </a:r>
            <a:r>
              <a:rPr lang="en-US" sz="2200" b="1" i="0" dirty="0">
                <a:effectLst/>
                <a:latin typeface="Roboto Condensed" panose="02000000000000000000" pitchFamily="2" charset="0"/>
              </a:rPr>
              <a:t>images, videos, audio, text</a:t>
            </a:r>
            <a:r>
              <a:rPr lang="en-US" sz="2200" b="1" dirty="0">
                <a:latin typeface="Roboto Condensed" panose="02000000000000000000" pitchFamily="2" charset="0"/>
              </a:rPr>
              <a:t>.</a:t>
            </a:r>
            <a:endParaRPr lang="en-US" sz="2200" b="1" i="0" dirty="0">
              <a:effectLst/>
              <a:latin typeface="Roboto Condensed" panose="02000000000000000000" pitchFamily="2" charset="0"/>
            </a:endParaRPr>
          </a:p>
          <a:p>
            <a:r>
              <a:rPr lang="en-US" sz="2200" b="0" i="0" dirty="0">
                <a:effectLst/>
                <a:latin typeface="Roboto Condensed" panose="02000000000000000000" pitchFamily="2" charset="0"/>
              </a:rPr>
              <a:t>It does this by learning patterns from existing data</a:t>
            </a:r>
            <a:r>
              <a:rPr lang="en-US" sz="2200" dirty="0">
                <a:latin typeface="Roboto Condensed" panose="02000000000000000000" pitchFamily="2" charset="0"/>
              </a:rPr>
              <a:t> </a:t>
            </a:r>
          </a:p>
          <a:p>
            <a:r>
              <a:rPr lang="en-US" sz="2200" b="0" i="0" dirty="0" err="1">
                <a:effectLst/>
                <a:latin typeface="Roboto Condensed" panose="02000000000000000000" pitchFamily="2" charset="0"/>
              </a:rPr>
              <a:t>GenAI</a:t>
            </a:r>
            <a:r>
              <a:rPr lang="en-US" sz="2200" b="0" i="0" dirty="0">
                <a:effectLst/>
                <a:latin typeface="Roboto Condensed" panose="02000000000000000000" pitchFamily="2" charset="0"/>
              </a:rPr>
              <a:t> is capable of producing </a:t>
            </a:r>
            <a:r>
              <a:rPr lang="en-US" sz="2200" b="1" i="0" dirty="0">
                <a:effectLst/>
                <a:latin typeface="Roboto Condensed" panose="02000000000000000000" pitchFamily="2" charset="0"/>
              </a:rPr>
              <a:t>highly realistic and complex content</a:t>
            </a:r>
            <a:r>
              <a:rPr lang="en-US" sz="2200" b="0" i="0" dirty="0">
                <a:effectLst/>
                <a:latin typeface="Roboto Condensed" panose="02000000000000000000" pitchFamily="2" charset="0"/>
              </a:rPr>
              <a:t> that mimics human creativity, making it a valuable tool for many industries such as gaming, entertainment, and product design. </a:t>
            </a:r>
            <a:endParaRPr lang="en-US" sz="2200" b="1" i="0" dirty="0">
              <a:effectLst/>
              <a:latin typeface="Roboto Condensed" panose="02000000000000000000" pitchFamily="2" charset="0"/>
            </a:endParaRPr>
          </a:p>
          <a:p>
            <a:r>
              <a:rPr lang="en-US" sz="2200" b="0" i="0" dirty="0">
                <a:effectLst/>
                <a:latin typeface="Roboto Condensed" panose="02000000000000000000" pitchFamily="2" charset="0"/>
              </a:rPr>
              <a:t>Recent breakthroughs in the field, such as </a:t>
            </a:r>
            <a:r>
              <a:rPr lang="en-US" sz="2200" b="1" i="0" dirty="0">
                <a:effectLst/>
                <a:latin typeface="Roboto Condensed" panose="02000000000000000000" pitchFamily="2" charset="0"/>
              </a:rPr>
              <a:t>GPT</a:t>
            </a:r>
            <a:r>
              <a:rPr lang="en-US" sz="2200" b="0" i="0" dirty="0">
                <a:effectLst/>
                <a:latin typeface="Roboto Condensed" panose="02000000000000000000" pitchFamily="2" charset="0"/>
              </a:rPr>
              <a:t> (Generative Pre-trained Transformer) and </a:t>
            </a:r>
            <a:r>
              <a:rPr lang="en-US" sz="2200" b="1" i="0" dirty="0">
                <a:effectLst/>
                <a:latin typeface="Roboto Condensed" panose="02000000000000000000" pitchFamily="2" charset="0"/>
              </a:rPr>
              <a:t>Midjourney</a:t>
            </a:r>
            <a:r>
              <a:rPr lang="en-US" sz="2200" b="0" i="0" dirty="0">
                <a:effectLst/>
                <a:latin typeface="Roboto Condensed" panose="02000000000000000000" pitchFamily="2" charset="0"/>
              </a:rPr>
              <a:t>, have significantly advanced the capabilities of </a:t>
            </a:r>
            <a:r>
              <a:rPr lang="en-US" sz="2200" b="1" i="0" dirty="0" err="1">
                <a:effectLst/>
                <a:latin typeface="Roboto Condensed" panose="02000000000000000000" pitchFamily="2" charset="0"/>
              </a:rPr>
              <a:t>GenAI</a:t>
            </a:r>
            <a:r>
              <a:rPr lang="en-US" sz="2200" b="0" i="0" dirty="0">
                <a:effectLst/>
                <a:latin typeface="Roboto Condensed" panose="02000000000000000000" pitchFamily="2" charset="0"/>
              </a:rPr>
              <a:t>. </a:t>
            </a:r>
          </a:p>
        </p:txBody>
      </p:sp>
      <p:sp>
        <p:nvSpPr>
          <p:cNvPr id="9" name="TextBox 8">
            <a:extLst>
              <a:ext uri="{FF2B5EF4-FFF2-40B4-BE49-F238E27FC236}">
                <a16:creationId xmlns:a16="http://schemas.microsoft.com/office/drawing/2014/main" xmlns="" id="{594E677F-7EC0-02E6-F6AB-40313BE1D875}"/>
              </a:ext>
            </a:extLst>
          </p:cNvPr>
          <p:cNvSpPr txBox="1"/>
          <p:nvPr/>
        </p:nvSpPr>
        <p:spPr>
          <a:xfrm>
            <a:off x="3495454" y="6337828"/>
            <a:ext cx="60977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https://generativeai.net/</a:t>
            </a:r>
          </a:p>
        </p:txBody>
      </p:sp>
    </p:spTree>
    <p:extLst>
      <p:ext uri="{BB962C8B-B14F-4D97-AF65-F5344CB8AC3E}">
        <p14:creationId xmlns:p14="http://schemas.microsoft.com/office/powerpoint/2010/main" val="265812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10;&#10;Description automatically generated">
            <a:extLst>
              <a:ext uri="{FF2B5EF4-FFF2-40B4-BE49-F238E27FC236}">
                <a16:creationId xmlns:a16="http://schemas.microsoft.com/office/drawing/2014/main" xmlns="" id="{9591DCF3-2C48-4C21-92D9-2AAEE0E08CB5}"/>
              </a:ext>
            </a:extLst>
          </p:cNvPr>
          <p:cNvPicPr>
            <a:picLocks noGrp="1" noChangeAspect="1"/>
          </p:cNvPicPr>
          <p:nvPr>
            <p:ph idx="1"/>
          </p:nvPr>
        </p:nvPicPr>
        <p:blipFill rotWithShape="1">
          <a:blip r:embed="rId2"/>
          <a:srcRect t="17169" b="5324"/>
          <a:stretch/>
        </p:blipFill>
        <p:spPr>
          <a:xfrm>
            <a:off x="457200" y="970613"/>
            <a:ext cx="11277600" cy="4916773"/>
          </a:xfrm>
          <a:prstGeom prst="rect">
            <a:avLst/>
          </a:prstGeom>
        </p:spPr>
      </p:pic>
      <p:sp>
        <p:nvSpPr>
          <p:cNvPr id="7" name="TextBox 6">
            <a:extLst>
              <a:ext uri="{FF2B5EF4-FFF2-40B4-BE49-F238E27FC236}">
                <a16:creationId xmlns:a16="http://schemas.microsoft.com/office/drawing/2014/main" xmlns="" id="{3AC6FBE4-E8A5-86D0-7087-70E62B5948E2}"/>
              </a:ext>
            </a:extLst>
          </p:cNvPr>
          <p:cNvSpPr txBox="1"/>
          <p:nvPr/>
        </p:nvSpPr>
        <p:spPr>
          <a:xfrm>
            <a:off x="4765389" y="1308830"/>
            <a:ext cx="62040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18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https://www.assemblyai.com/blog/lemur/</a:t>
            </a:r>
          </a:p>
        </p:txBody>
      </p:sp>
      <p:sp>
        <p:nvSpPr>
          <p:cNvPr id="4" name="Rectangle 3">
            <a:extLst>
              <a:ext uri="{FF2B5EF4-FFF2-40B4-BE49-F238E27FC236}">
                <a16:creationId xmlns:a16="http://schemas.microsoft.com/office/drawing/2014/main" xmlns="" id="{985D5ABB-7CBB-0880-489A-24C3E636C51A}"/>
              </a:ext>
            </a:extLst>
          </p:cNvPr>
          <p:cNvSpPr/>
          <p:nvPr/>
        </p:nvSpPr>
        <p:spPr>
          <a:xfrm>
            <a:off x="826718" y="4045907"/>
            <a:ext cx="1553227" cy="58872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2156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37E258-4FCD-8D02-038A-8A1AE54C0C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811337DD-87E2-10C4-40C9-0538D424CB3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97905FFF-896B-E52F-567F-740E88AC24D8}"/>
              </a:ext>
            </a:extLst>
          </p:cNvPr>
          <p:cNvPicPr>
            <a:picLocks noChangeAspect="1"/>
          </p:cNvPicPr>
          <p:nvPr/>
        </p:nvPicPr>
        <p:blipFill>
          <a:blip r:embed="rId2"/>
          <a:stretch>
            <a:fillRect/>
          </a:stretch>
        </p:blipFill>
        <p:spPr>
          <a:xfrm>
            <a:off x="0" y="0"/>
            <a:ext cx="12192000" cy="6858000"/>
          </a:xfrm>
          <a:prstGeom prst="rect">
            <a:avLst/>
          </a:prstGeom>
        </p:spPr>
      </p:pic>
      <p:sp>
        <p:nvSpPr>
          <p:cNvPr id="4" name="7-Point Star 3"/>
          <p:cNvSpPr/>
          <p:nvPr/>
        </p:nvSpPr>
        <p:spPr>
          <a:xfrm>
            <a:off x="1749973" y="3074277"/>
            <a:ext cx="3657600" cy="2963916"/>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Audio to Text Conversion possible  easily</a:t>
            </a:r>
          </a:p>
          <a:p>
            <a:pPr algn="ctr"/>
            <a:r>
              <a:rPr lang="en-US" dirty="0" smtClean="0"/>
              <a:t>Text can be summarized and queried</a:t>
            </a:r>
            <a:endParaRPr lang="en-IN" dirty="0"/>
          </a:p>
        </p:txBody>
      </p:sp>
    </p:spTree>
    <p:extLst>
      <p:ext uri="{BB962C8B-B14F-4D97-AF65-F5344CB8AC3E}">
        <p14:creationId xmlns:p14="http://schemas.microsoft.com/office/powerpoint/2010/main" val="9159881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3F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xmlns="" id="{5416F3C9-CB7B-C3FF-367F-04EC0C550A40}"/>
              </a:ext>
            </a:extLst>
          </p:cNvPr>
          <p:cNvPicPr>
            <a:picLocks noGrp="1" noChangeAspect="1"/>
          </p:cNvPicPr>
          <p:nvPr>
            <p:ph idx="1"/>
          </p:nvPr>
        </p:nvPicPr>
        <p:blipFill rotWithShape="1">
          <a:blip r:embed="rId2"/>
          <a:srcRect t="16256" b="25662"/>
          <a:stretch/>
        </p:blipFill>
        <p:spPr>
          <a:xfrm>
            <a:off x="643467" y="506349"/>
            <a:ext cx="10905066" cy="3562805"/>
          </a:xfrm>
          <a:prstGeom prst="rect">
            <a:avLst/>
          </a:prstGeom>
        </p:spPr>
      </p:pic>
      <p:pic>
        <p:nvPicPr>
          <p:cNvPr id="6" name="Picture 5">
            <a:extLst>
              <a:ext uri="{FF2B5EF4-FFF2-40B4-BE49-F238E27FC236}">
                <a16:creationId xmlns:a16="http://schemas.microsoft.com/office/drawing/2014/main" xmlns="" id="{7C65C5FF-1CE1-F06C-6A7C-02BC735A2C41}"/>
              </a:ext>
            </a:extLst>
          </p:cNvPr>
          <p:cNvPicPr>
            <a:picLocks noChangeAspect="1"/>
          </p:cNvPicPr>
          <p:nvPr/>
        </p:nvPicPr>
        <p:blipFill>
          <a:blip r:embed="rId3"/>
          <a:stretch>
            <a:fillRect/>
          </a:stretch>
        </p:blipFill>
        <p:spPr>
          <a:xfrm>
            <a:off x="643467" y="4069154"/>
            <a:ext cx="10767744" cy="2125779"/>
          </a:xfrm>
          <a:prstGeom prst="rect">
            <a:avLst/>
          </a:prstGeom>
        </p:spPr>
      </p:pic>
    </p:spTree>
    <p:extLst>
      <p:ext uri="{BB962C8B-B14F-4D97-AF65-F5344CB8AC3E}">
        <p14:creationId xmlns:p14="http://schemas.microsoft.com/office/powerpoint/2010/main" val="3617540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xmlns="" id="{1289113B-5F14-EA7A-AC7C-AED88500317D}"/>
              </a:ext>
            </a:extLst>
          </p:cNvPr>
          <p:cNvPicPr>
            <a:picLocks noGrp="1" noChangeAspect="1"/>
          </p:cNvPicPr>
          <p:nvPr>
            <p:ph idx="1"/>
          </p:nvPr>
        </p:nvPicPr>
        <p:blipFill>
          <a:blip r:embed="rId2"/>
          <a:stretch>
            <a:fillRect/>
          </a:stretch>
        </p:blipFill>
        <p:spPr>
          <a:xfrm>
            <a:off x="643467" y="1070779"/>
            <a:ext cx="10905066" cy="4716441"/>
          </a:xfrm>
          <a:prstGeom prst="rect">
            <a:avLst/>
          </a:prstGeom>
        </p:spPr>
      </p:pic>
    </p:spTree>
    <p:extLst>
      <p:ext uri="{BB962C8B-B14F-4D97-AF65-F5344CB8AC3E}">
        <p14:creationId xmlns:p14="http://schemas.microsoft.com/office/powerpoint/2010/main" val="25974160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435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10;&#10;Description automatically generated">
            <a:extLst>
              <a:ext uri="{FF2B5EF4-FFF2-40B4-BE49-F238E27FC236}">
                <a16:creationId xmlns:a16="http://schemas.microsoft.com/office/drawing/2014/main" xmlns="" id="{78BF44A0-7A75-9694-0CC6-27EF7E4AF40F}"/>
              </a:ext>
            </a:extLst>
          </p:cNvPr>
          <p:cNvPicPr>
            <a:picLocks noGrp="1" noChangeAspect="1"/>
          </p:cNvPicPr>
          <p:nvPr>
            <p:ph idx="1"/>
          </p:nvPr>
        </p:nvPicPr>
        <p:blipFill rotWithShape="1">
          <a:blip r:embed="rId2"/>
          <a:srcRect t="15707" b="17626"/>
          <a:stretch/>
        </p:blipFill>
        <p:spPr>
          <a:xfrm>
            <a:off x="643467" y="1384289"/>
            <a:ext cx="10905066" cy="4089421"/>
          </a:xfrm>
          <a:prstGeom prst="rect">
            <a:avLst/>
          </a:prstGeom>
        </p:spPr>
      </p:pic>
    </p:spTree>
    <p:extLst>
      <p:ext uri="{BB962C8B-B14F-4D97-AF65-F5344CB8AC3E}">
        <p14:creationId xmlns:p14="http://schemas.microsoft.com/office/powerpoint/2010/main" val="7710960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545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10;&#10;Description automatically generated">
            <a:extLst>
              <a:ext uri="{FF2B5EF4-FFF2-40B4-BE49-F238E27FC236}">
                <a16:creationId xmlns:a16="http://schemas.microsoft.com/office/drawing/2014/main" xmlns="" id="{ED1518F9-9F12-7A45-B000-99E875818A7E}"/>
              </a:ext>
            </a:extLst>
          </p:cNvPr>
          <p:cNvPicPr>
            <a:picLocks noGrp="1" noChangeAspect="1"/>
          </p:cNvPicPr>
          <p:nvPr>
            <p:ph idx="1"/>
          </p:nvPr>
        </p:nvPicPr>
        <p:blipFill rotWithShape="1">
          <a:blip r:embed="rId2"/>
          <a:srcRect t="14977" b="16347"/>
          <a:stretch/>
        </p:blipFill>
        <p:spPr>
          <a:xfrm>
            <a:off x="643467" y="1322673"/>
            <a:ext cx="10905066" cy="4212654"/>
          </a:xfrm>
          <a:prstGeom prst="rect">
            <a:avLst/>
          </a:prstGeom>
        </p:spPr>
      </p:pic>
      <p:pic>
        <p:nvPicPr>
          <p:cNvPr id="4" name="Picture 3">
            <a:extLst>
              <a:ext uri="{FF2B5EF4-FFF2-40B4-BE49-F238E27FC236}">
                <a16:creationId xmlns:a16="http://schemas.microsoft.com/office/drawing/2014/main" xmlns="" id="{A28A5128-C293-D1B0-60C0-92B80460144E}"/>
              </a:ext>
            </a:extLst>
          </p:cNvPr>
          <p:cNvPicPr>
            <a:picLocks noChangeAspect="1"/>
          </p:cNvPicPr>
          <p:nvPr/>
        </p:nvPicPr>
        <p:blipFill>
          <a:blip r:embed="rId3"/>
          <a:stretch>
            <a:fillRect/>
          </a:stretch>
        </p:blipFill>
        <p:spPr>
          <a:xfrm>
            <a:off x="6096000" y="3901120"/>
            <a:ext cx="4826696" cy="1347285"/>
          </a:xfrm>
          <a:prstGeom prst="rect">
            <a:avLst/>
          </a:prstGeom>
        </p:spPr>
      </p:pic>
    </p:spTree>
    <p:extLst>
      <p:ext uri="{BB962C8B-B14F-4D97-AF65-F5344CB8AC3E}">
        <p14:creationId xmlns:p14="http://schemas.microsoft.com/office/powerpoint/2010/main" val="22418473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79E27D9-03C7-44E2-9FF8-15D0C8506A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D9BF9F0-B4F4-D7EF-D620-F16A291692FB}"/>
              </a:ext>
            </a:extLst>
          </p:cNvPr>
          <p:cNvSpPr>
            <a:spLocks noGrp="1"/>
          </p:cNvSpPr>
          <p:nvPr>
            <p:ph type="title"/>
          </p:nvPr>
        </p:nvSpPr>
        <p:spPr>
          <a:xfrm>
            <a:off x="398105" y="1533666"/>
            <a:ext cx="2642787" cy="4421876"/>
          </a:xfrm>
        </p:spPr>
        <p:txBody>
          <a:bodyPr anchor="t">
            <a:normAutofit/>
          </a:bodyPr>
          <a:lstStyle/>
          <a:p>
            <a:r>
              <a:rPr lang="en-US" sz="3600" b="0" i="0" dirty="0">
                <a:effectLst/>
                <a:latin typeface="Google Sans"/>
              </a:rPr>
              <a:t/>
            </a:r>
            <a:br>
              <a:rPr lang="en-US" sz="3600" b="0" i="0" dirty="0">
                <a:effectLst/>
                <a:latin typeface="Google Sans"/>
              </a:rPr>
            </a:br>
            <a:r>
              <a:rPr lang="en-US" sz="3600" b="0" i="0" dirty="0">
                <a:effectLst/>
                <a:latin typeface="Google Sans"/>
              </a:rPr>
              <a:t/>
            </a:r>
            <a:br>
              <a:rPr lang="en-US" sz="3600" b="0" i="0" dirty="0">
                <a:effectLst/>
                <a:latin typeface="Google Sans"/>
              </a:rPr>
            </a:br>
            <a:r>
              <a:rPr lang="en-US" sz="2800" b="0" i="0" dirty="0">
                <a:effectLst/>
                <a:latin typeface="Google Sans"/>
              </a:rPr>
              <a:t>LLMs </a:t>
            </a:r>
            <a:r>
              <a:rPr lang="en-US" sz="2800" dirty="0">
                <a:latin typeface="Google Sans"/>
              </a:rPr>
              <a:t>C</a:t>
            </a:r>
            <a:r>
              <a:rPr lang="en-US" sz="2800" b="0" i="0" dirty="0">
                <a:effectLst/>
                <a:latin typeface="Google Sans"/>
              </a:rPr>
              <a:t>ommercial </a:t>
            </a:r>
            <a:r>
              <a:rPr lang="en-US" sz="2800" dirty="0">
                <a:latin typeface="Google Sans"/>
              </a:rPr>
              <a:t>A</a:t>
            </a:r>
            <a:r>
              <a:rPr lang="en-US" sz="2800" b="0" i="0" dirty="0">
                <a:effectLst/>
                <a:latin typeface="Google Sans"/>
              </a:rPr>
              <a:t>pplications</a:t>
            </a:r>
            <a:r>
              <a:rPr lang="en-US" sz="3600" b="0" i="0" dirty="0">
                <a:effectLst/>
                <a:latin typeface="Google Sans"/>
              </a:rPr>
              <a:t/>
            </a:r>
            <a:br>
              <a:rPr lang="en-US" sz="3600" b="0" i="0" dirty="0">
                <a:effectLst/>
                <a:latin typeface="Google Sans"/>
              </a:rPr>
            </a:br>
            <a:r>
              <a:rPr lang="en-US" sz="3600" b="0" i="0" dirty="0">
                <a:effectLst/>
                <a:latin typeface="Google Sans"/>
              </a:rPr>
              <a:t/>
            </a:r>
            <a:br>
              <a:rPr lang="en-US" sz="3600" b="0" i="0" dirty="0">
                <a:effectLst/>
                <a:latin typeface="Google Sans"/>
              </a:rPr>
            </a:br>
            <a:endParaRPr lang="en-IN" sz="3600" dirty="0"/>
          </a:p>
        </p:txBody>
      </p:sp>
      <p:sp>
        <p:nvSpPr>
          <p:cNvPr id="7" name="Content Placeholder 2">
            <a:extLst>
              <a:ext uri="{FF2B5EF4-FFF2-40B4-BE49-F238E27FC236}">
                <a16:creationId xmlns:a16="http://schemas.microsoft.com/office/drawing/2014/main" xmlns="" id="{A0A45690-5B0D-D842-1535-84273A1FC54C}"/>
              </a:ext>
            </a:extLst>
          </p:cNvPr>
          <p:cNvSpPr>
            <a:spLocks noGrp="1"/>
          </p:cNvSpPr>
          <p:nvPr>
            <p:ph idx="1"/>
          </p:nvPr>
        </p:nvSpPr>
        <p:spPr>
          <a:xfrm>
            <a:off x="3285724" y="962166"/>
            <a:ext cx="8661444" cy="5181458"/>
          </a:xfrm>
        </p:spPr>
        <p:txBody>
          <a:bodyPr anchor="t">
            <a:normAutofit lnSpcReduction="10000"/>
          </a:bodyPr>
          <a:lstStyle/>
          <a:p>
            <a:pPr marL="0" indent="0">
              <a:buNone/>
            </a:pPr>
            <a:r>
              <a:rPr lang="en-US" sz="1400" b="0" i="0" dirty="0">
                <a:effectLst/>
                <a:latin typeface="Google Sans"/>
              </a:rPr>
              <a:t/>
            </a:r>
            <a:br>
              <a:rPr lang="en-US" sz="1400" b="0" i="0" dirty="0">
                <a:effectLst/>
                <a:latin typeface="Google Sans"/>
              </a:rPr>
            </a:br>
            <a:r>
              <a:rPr lang="en-US" sz="1800" b="1" i="0" dirty="0">
                <a:effectLst/>
                <a:latin typeface="Google Sans"/>
              </a:rPr>
              <a:t>Customer service</a:t>
            </a:r>
            <a:r>
              <a:rPr lang="en-US" sz="1800" b="0" i="0" dirty="0">
                <a:effectLst/>
                <a:latin typeface="Google Sans"/>
              </a:rPr>
              <a:t>: LLMs can be used to generate responses to customer queries, such as questions about products or services. This can help businesses to provide better customer service.</a:t>
            </a:r>
          </a:p>
          <a:p>
            <a:pPr marL="0" indent="0">
              <a:buNone/>
            </a:pPr>
            <a:r>
              <a:rPr lang="en-US" sz="1800" b="1" i="0" dirty="0">
                <a:effectLst/>
                <a:latin typeface="Google Sans"/>
              </a:rPr>
              <a:t>Personalization</a:t>
            </a:r>
            <a:r>
              <a:rPr lang="en-US" sz="1800" b="0" i="0" dirty="0">
                <a:effectLst/>
                <a:latin typeface="Google Sans"/>
              </a:rPr>
              <a:t>: LLMs can be used to personalize the user experience, such as by recommending products or services that are likely to be of interest to the user. This can help businesses to increase sales and improve customer satisfaction.</a:t>
            </a:r>
          </a:p>
          <a:p>
            <a:pPr marL="0" indent="0">
              <a:buNone/>
            </a:pPr>
            <a:r>
              <a:rPr lang="en-US" sz="1800" b="1" i="0" dirty="0">
                <a:effectLst/>
                <a:latin typeface="Google Sans"/>
              </a:rPr>
              <a:t>Marketing</a:t>
            </a:r>
            <a:r>
              <a:rPr lang="en-US" sz="1800" b="0" i="0" dirty="0">
                <a:effectLst/>
                <a:latin typeface="Google Sans"/>
              </a:rPr>
              <a:t>: LLMs can be used to create marketing materials, such as ad copy or social media posts. This can help businesses to reach a wider audience and generate more leads.</a:t>
            </a:r>
          </a:p>
          <a:p>
            <a:pPr marL="0" indent="0">
              <a:buNone/>
            </a:pPr>
            <a:r>
              <a:rPr lang="en-US" sz="1800" b="1" i="0" dirty="0">
                <a:effectLst/>
                <a:latin typeface="Google Sans"/>
              </a:rPr>
              <a:t>Content generation</a:t>
            </a:r>
            <a:r>
              <a:rPr lang="en-US" sz="1800" b="0" i="0" dirty="0">
                <a:effectLst/>
                <a:latin typeface="Google Sans"/>
              </a:rPr>
              <a:t>: LLMs can be used to generate content, such as articles, blog posts, or even creative text formats, like poems, code, scripts, musical pieces, email, and letters. This can help businesses to save time and money on content creation.</a:t>
            </a:r>
          </a:p>
          <a:p>
            <a:pPr marL="0" indent="0">
              <a:buNone/>
            </a:pPr>
            <a:r>
              <a:rPr lang="en-US" sz="1800" b="1" i="0" dirty="0">
                <a:effectLst/>
                <a:latin typeface="Google Sans"/>
              </a:rPr>
              <a:t>Research</a:t>
            </a:r>
            <a:r>
              <a:rPr lang="en-US" sz="1800" b="0" i="0" dirty="0">
                <a:effectLst/>
                <a:latin typeface="Google Sans"/>
              </a:rPr>
              <a:t>: LLMs can be used to analyze large amounts of text data, which can help businesses to make better decisions. For example, LLMs can be used to identify trends in customer behavior or to develop new products or services.</a:t>
            </a:r>
          </a:p>
          <a:p>
            <a:pPr marL="0" indent="0">
              <a:buNone/>
            </a:pPr>
            <a:r>
              <a:rPr lang="en-US" sz="1800" b="1" i="0" dirty="0">
                <a:effectLst/>
                <a:latin typeface="Google Sans"/>
              </a:rPr>
              <a:t>Education</a:t>
            </a:r>
            <a:r>
              <a:rPr lang="en-US" sz="1800" b="0" i="0" dirty="0">
                <a:effectLst/>
                <a:latin typeface="Google Sans"/>
              </a:rPr>
              <a:t>: LLMs can be used to create personalized learning experiences for students. For example, LLMs can be used to generate practice problems or to provide feedback on student work.</a:t>
            </a:r>
          </a:p>
        </p:txBody>
      </p:sp>
      <p:sp>
        <p:nvSpPr>
          <p:cNvPr id="10" name="Rectangle 9">
            <a:extLst>
              <a:ext uri="{FF2B5EF4-FFF2-40B4-BE49-F238E27FC236}">
                <a16:creationId xmlns:a16="http://schemas.microsoft.com/office/drawing/2014/main" xmlns="" id="{EEBF1590-3B36-48EE-A89D-3B6F3CB256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AC8F6C8C-AB5A-4548-942D-E3FD40ACBC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5580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xmlns="" id="{CD0A2902-76D2-CB3A-CE42-62C2FDD60E8B}"/>
              </a:ext>
            </a:extLst>
          </p:cNvPr>
          <p:cNvPicPr>
            <a:picLocks noGrp="1" noChangeAspect="1"/>
          </p:cNvPicPr>
          <p:nvPr>
            <p:ph idx="1"/>
          </p:nvPr>
        </p:nvPicPr>
        <p:blipFill rotWithShape="1">
          <a:blip r:embed="rId3"/>
          <a:srcRect t="13880" b="9931"/>
          <a:stretch/>
        </p:blipFill>
        <p:spPr>
          <a:xfrm>
            <a:off x="457200" y="1012419"/>
            <a:ext cx="11277600" cy="4833162"/>
          </a:xfrm>
          <a:prstGeom prst="rect">
            <a:avLst/>
          </a:prstGeom>
        </p:spPr>
      </p:pic>
      <p:sp>
        <p:nvSpPr>
          <p:cNvPr id="6" name="Cloud 5">
            <a:extLst>
              <a:ext uri="{FF2B5EF4-FFF2-40B4-BE49-F238E27FC236}">
                <a16:creationId xmlns:a16="http://schemas.microsoft.com/office/drawing/2014/main" xmlns="" id="{0CF14BEC-E139-5E31-00EE-7669C1CB6637}"/>
              </a:ext>
            </a:extLst>
          </p:cNvPr>
          <p:cNvSpPr/>
          <p:nvPr/>
        </p:nvSpPr>
        <p:spPr>
          <a:xfrm>
            <a:off x="3256767" y="3056351"/>
            <a:ext cx="8478033" cy="25302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80A12"/>
                </a:solidFill>
                <a:effectLst/>
                <a:latin typeface="suisseintl"/>
              </a:rPr>
              <a:t>You're shopping for an item on Amazon and want to see what other buyers think of it. But it's a popular product that's triggered hundreds or even thousands of individual reviews. Instead of reading them all, you'll now be able to view an AI-generated summary designed to encapsulate the opinions of all those shoppers.</a:t>
            </a:r>
            <a:endParaRPr lang="en-IN" dirty="0"/>
          </a:p>
        </p:txBody>
      </p:sp>
    </p:spTree>
    <p:extLst>
      <p:ext uri="{BB962C8B-B14F-4D97-AF65-F5344CB8AC3E}">
        <p14:creationId xmlns:p14="http://schemas.microsoft.com/office/powerpoint/2010/main" val="235856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mazon using Ai to summarize product reviews">
            <a:extLst>
              <a:ext uri="{FF2B5EF4-FFF2-40B4-BE49-F238E27FC236}">
                <a16:creationId xmlns:a16="http://schemas.microsoft.com/office/drawing/2014/main" xmlns="" id="{7EB87608-40D6-C3BE-C00A-1D6F05BBE7D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505453" y="643466"/>
            <a:ext cx="5976749"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49B44BED-9249-A2DB-9F3A-6247BC9E2040}"/>
              </a:ext>
            </a:extLst>
          </p:cNvPr>
          <p:cNvSpPr/>
          <p:nvPr/>
        </p:nvSpPr>
        <p:spPr>
          <a:xfrm>
            <a:off x="6645057" y="3118981"/>
            <a:ext cx="2542783" cy="2505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55894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ertificate of course with red and white text&#10;&#10;Description automatically generated">
            <a:extLst>
              <a:ext uri="{FF2B5EF4-FFF2-40B4-BE49-F238E27FC236}">
                <a16:creationId xmlns:a16="http://schemas.microsoft.com/office/drawing/2014/main" xmlns="" id="{89EC08D1-1E06-5229-1221-38416CB6EE11}"/>
              </a:ext>
            </a:extLst>
          </p:cNvPr>
          <p:cNvPicPr>
            <a:picLocks noGrp="1" noChangeAspect="1"/>
          </p:cNvPicPr>
          <p:nvPr>
            <p:ph idx="1"/>
          </p:nvPr>
        </p:nvPicPr>
        <p:blipFill>
          <a:blip r:embed="rId2"/>
          <a:stretch>
            <a:fillRect/>
          </a:stretch>
        </p:blipFill>
        <p:spPr>
          <a:xfrm>
            <a:off x="2120348" y="457200"/>
            <a:ext cx="7951303" cy="5943600"/>
          </a:xfrm>
          <a:prstGeom prst="rect">
            <a:avLst/>
          </a:prstGeom>
        </p:spPr>
      </p:pic>
    </p:spTree>
    <p:extLst>
      <p:ext uri="{BB962C8B-B14F-4D97-AF65-F5344CB8AC3E}">
        <p14:creationId xmlns:p14="http://schemas.microsoft.com/office/powerpoint/2010/main" val="4170088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erson in a garment&#10;&#10;Description automatically generated">
            <a:extLst>
              <a:ext uri="{FF2B5EF4-FFF2-40B4-BE49-F238E27FC236}">
                <a16:creationId xmlns:a16="http://schemas.microsoft.com/office/drawing/2014/main" xmlns="" id="{D578DEC4-8B2A-6EDB-8850-7B340CAD788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828330" y="1347678"/>
            <a:ext cx="3235325" cy="4667250"/>
          </a:xfrm>
        </p:spPr>
      </p:pic>
      <p:pic>
        <p:nvPicPr>
          <p:cNvPr id="9" name="Content Placeholder 8" descr="A robot with green lights&#10;&#10;Description automatically generated">
            <a:extLst>
              <a:ext uri="{FF2B5EF4-FFF2-40B4-BE49-F238E27FC236}">
                <a16:creationId xmlns:a16="http://schemas.microsoft.com/office/drawing/2014/main" xmlns="" id="{8354251B-F13B-1A5D-1D9D-1B8D5E991EBE}"/>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869324" y="1163529"/>
            <a:ext cx="3233738" cy="5140325"/>
          </a:xfrm>
        </p:spPr>
      </p:pic>
      <p:sp>
        <p:nvSpPr>
          <p:cNvPr id="2" name="Cloud 1">
            <a:extLst>
              <a:ext uri="{FF2B5EF4-FFF2-40B4-BE49-F238E27FC236}">
                <a16:creationId xmlns:a16="http://schemas.microsoft.com/office/drawing/2014/main" xmlns="" id="{AB243095-6B0F-6BDE-80BD-675E6FCD3A8C}"/>
              </a:ext>
            </a:extLst>
          </p:cNvPr>
          <p:cNvSpPr/>
          <p:nvPr/>
        </p:nvSpPr>
        <p:spPr>
          <a:xfrm>
            <a:off x="256674" y="721895"/>
            <a:ext cx="2289495" cy="150795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Generated by GEN AI Tools</a:t>
            </a:r>
            <a:endParaRPr lang="en-IN" dirty="0"/>
          </a:p>
        </p:txBody>
      </p:sp>
    </p:spTree>
    <p:extLst>
      <p:ext uri="{BB962C8B-B14F-4D97-AF65-F5344CB8AC3E}">
        <p14:creationId xmlns:p14="http://schemas.microsoft.com/office/powerpoint/2010/main" val="38697546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xmlns="" id="{05EE538A-064B-C758-428C-C15CA979013E}"/>
              </a:ext>
            </a:extLst>
          </p:cNvPr>
          <p:cNvPicPr>
            <a:picLocks noGrp="1" noChangeAspect="1"/>
          </p:cNvPicPr>
          <p:nvPr>
            <p:ph idx="1"/>
          </p:nvPr>
        </p:nvPicPr>
        <p:blipFill>
          <a:blip r:embed="rId2"/>
          <a:stretch>
            <a:fillRect/>
          </a:stretch>
        </p:blipFill>
        <p:spPr>
          <a:xfrm>
            <a:off x="643467" y="920834"/>
            <a:ext cx="10905066" cy="5016331"/>
          </a:xfrm>
          <a:prstGeom prst="rect">
            <a:avLst/>
          </a:prstGeom>
        </p:spPr>
      </p:pic>
    </p:spTree>
    <p:extLst>
      <p:ext uri="{BB962C8B-B14F-4D97-AF65-F5344CB8AC3E}">
        <p14:creationId xmlns:p14="http://schemas.microsoft.com/office/powerpoint/2010/main" val="21852184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6EA2157C-65DE-7A1E-3633-3097928F0E28}"/>
              </a:ext>
            </a:extLst>
          </p:cNvPr>
          <p:cNvPicPr>
            <a:picLocks noGrp="1" noChangeAspect="1"/>
          </p:cNvPicPr>
          <p:nvPr>
            <p:ph idx="1"/>
          </p:nvPr>
        </p:nvPicPr>
        <p:blipFill>
          <a:blip r:embed="rId2"/>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40578021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robot&#10;&#10;Description automatically generated">
            <a:extLst>
              <a:ext uri="{FF2B5EF4-FFF2-40B4-BE49-F238E27FC236}">
                <a16:creationId xmlns:a16="http://schemas.microsoft.com/office/drawing/2014/main" xmlns="" id="{FF83FA95-B843-0A53-4FCF-82674427E3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412206" y="68263"/>
            <a:ext cx="6229350" cy="6229350"/>
          </a:xfrm>
          <a:noFill/>
        </p:spPr>
      </p:pic>
      <p:pic>
        <p:nvPicPr>
          <p:cNvPr id="2" name="Picture 1">
            <a:extLst>
              <a:ext uri="{FF2B5EF4-FFF2-40B4-BE49-F238E27FC236}">
                <a16:creationId xmlns:a16="http://schemas.microsoft.com/office/drawing/2014/main" xmlns="" id="{F846D810-9197-A41F-9E25-8ACC971C3CCA}"/>
              </a:ext>
            </a:extLst>
          </p:cNvPr>
          <p:cNvPicPr>
            <a:picLocks noChangeAspect="1"/>
          </p:cNvPicPr>
          <p:nvPr/>
        </p:nvPicPr>
        <p:blipFill>
          <a:blip r:embed="rId3"/>
          <a:stretch>
            <a:fillRect/>
          </a:stretch>
        </p:blipFill>
        <p:spPr>
          <a:xfrm>
            <a:off x="8829795" y="941284"/>
            <a:ext cx="2328874" cy="1542422"/>
          </a:xfrm>
          <a:prstGeom prst="rect">
            <a:avLst/>
          </a:prstGeom>
        </p:spPr>
      </p:pic>
    </p:spTree>
    <p:extLst>
      <p:ext uri="{BB962C8B-B14F-4D97-AF65-F5344CB8AC3E}">
        <p14:creationId xmlns:p14="http://schemas.microsoft.com/office/powerpoint/2010/main" val="11989489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en-2 Palm tree on  sunny , 2494096762">
            <a:hlinkClick r:id="" action="ppaction://media"/>
            <a:extLst>
              <a:ext uri="{FF2B5EF4-FFF2-40B4-BE49-F238E27FC236}">
                <a16:creationId xmlns:a16="http://schemas.microsoft.com/office/drawing/2014/main" xmlns="" id="{8FF92DFC-39FA-99F1-5C63-EECC12BDE87B}"/>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b="1747"/>
          <a:stretch/>
        </p:blipFill>
        <p:spPr>
          <a:xfrm>
            <a:off x="20" y="10"/>
            <a:ext cx="12191980" cy="6857990"/>
          </a:xfrm>
          <a:noFill/>
        </p:spPr>
      </p:pic>
      <p:sp>
        <p:nvSpPr>
          <p:cNvPr id="2" name="Cloud 1">
            <a:extLst>
              <a:ext uri="{FF2B5EF4-FFF2-40B4-BE49-F238E27FC236}">
                <a16:creationId xmlns:a16="http://schemas.microsoft.com/office/drawing/2014/main" xmlns="" id="{6ED89F69-6BA7-B02F-056E-6222E9CCBAB2}"/>
              </a:ext>
            </a:extLst>
          </p:cNvPr>
          <p:cNvSpPr/>
          <p:nvPr/>
        </p:nvSpPr>
        <p:spPr>
          <a:xfrm>
            <a:off x="9208168" y="3429000"/>
            <a:ext cx="2630906" cy="184885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to Video Generation</a:t>
            </a:r>
            <a:endParaRPr lang="en-IN" dirty="0"/>
          </a:p>
        </p:txBody>
      </p:sp>
    </p:spTree>
    <p:extLst>
      <p:ext uri="{BB962C8B-B14F-4D97-AF65-F5344CB8AC3E}">
        <p14:creationId xmlns:p14="http://schemas.microsoft.com/office/powerpoint/2010/main" val="43671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posing for a photo&#10;&#10;Description automatically generated">
            <a:extLst>
              <a:ext uri="{FF2B5EF4-FFF2-40B4-BE49-F238E27FC236}">
                <a16:creationId xmlns:a16="http://schemas.microsoft.com/office/drawing/2014/main" xmlns="" id="{44E2B063-534D-C650-8D40-CDBF5EE6DC8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003300"/>
            <a:ext cx="5888038" cy="4992688"/>
          </a:xfrm>
        </p:spPr>
      </p:pic>
      <p:pic>
        <p:nvPicPr>
          <p:cNvPr id="8" name="Picture 7" descr="A group of people with blue face paint&#10;&#10;Description automatically generated">
            <a:extLst>
              <a:ext uri="{FF2B5EF4-FFF2-40B4-BE49-F238E27FC236}">
                <a16:creationId xmlns:a16="http://schemas.microsoft.com/office/drawing/2014/main" xmlns="" id="{BCE5CC2D-39FE-A201-2AD4-FC802E622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62012"/>
            <a:ext cx="5662863" cy="5133975"/>
          </a:xfrm>
          <a:prstGeom prst="rect">
            <a:avLst/>
          </a:prstGeom>
        </p:spPr>
      </p:pic>
    </p:spTree>
    <p:extLst>
      <p:ext uri="{BB962C8B-B14F-4D97-AF65-F5344CB8AC3E}">
        <p14:creationId xmlns:p14="http://schemas.microsoft.com/office/powerpoint/2010/main" val="319414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en-2, 3689170519">
            <a:hlinkClick r:id="" action="ppaction://media"/>
            <a:extLst>
              <a:ext uri="{FF2B5EF4-FFF2-40B4-BE49-F238E27FC236}">
                <a16:creationId xmlns:a16="http://schemas.microsoft.com/office/drawing/2014/main" xmlns="" id="{BF9B94E6-A7F8-1C2B-A463-490EAE66C739}"/>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1747"/>
          <a:stretch/>
        </p:blipFill>
        <p:spPr>
          <a:xfrm>
            <a:off x="20" y="10"/>
            <a:ext cx="12191980" cy="6857990"/>
          </a:xfrm>
          <a:noFill/>
        </p:spPr>
      </p:pic>
      <p:sp>
        <p:nvSpPr>
          <p:cNvPr id="2" name="Cloud 1">
            <a:extLst>
              <a:ext uri="{FF2B5EF4-FFF2-40B4-BE49-F238E27FC236}">
                <a16:creationId xmlns:a16="http://schemas.microsoft.com/office/drawing/2014/main" xmlns="" id="{859CEB17-67DA-103B-CEE8-0940286BBDCF}"/>
              </a:ext>
            </a:extLst>
          </p:cNvPr>
          <p:cNvSpPr/>
          <p:nvPr/>
        </p:nvSpPr>
        <p:spPr>
          <a:xfrm>
            <a:off x="3096126" y="834189"/>
            <a:ext cx="3256548" cy="141170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to video generation</a:t>
            </a:r>
            <a:endParaRPr lang="en-IN" dirty="0"/>
          </a:p>
        </p:txBody>
      </p:sp>
    </p:spTree>
    <p:extLst>
      <p:ext uri="{BB962C8B-B14F-4D97-AF65-F5344CB8AC3E}">
        <p14:creationId xmlns:p14="http://schemas.microsoft.com/office/powerpoint/2010/main" val="322398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Atos v4.0">
  <a:themeElements>
    <a:clrScheme name="Custom 1">
      <a:dk1>
        <a:sysClr val="windowText" lastClr="000000"/>
      </a:dk1>
      <a:lt1>
        <a:sysClr val="window" lastClr="FFFFFF"/>
      </a:lt1>
      <a:dk2>
        <a:srgbClr val="0066A1"/>
      </a:dk2>
      <a:lt2>
        <a:srgbClr val="FFFFFF"/>
      </a:lt2>
      <a:accent1>
        <a:srgbClr val="0066A1"/>
      </a:accent1>
      <a:accent2>
        <a:srgbClr val="0089C4"/>
      </a:accent2>
      <a:accent3>
        <a:srgbClr val="00AFD8"/>
      </a:accent3>
      <a:accent4>
        <a:srgbClr val="0066A1"/>
      </a:accent4>
      <a:accent5>
        <a:srgbClr val="0089C4"/>
      </a:accent5>
      <a:accent6>
        <a:srgbClr val="0066A1"/>
      </a:accent6>
      <a:hlink>
        <a:srgbClr val="0066A1"/>
      </a:hlink>
      <a:folHlink>
        <a:srgbClr val="00AFD8"/>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extLst>
    <a:ext uri="{05A4C25C-085E-4340-85A3-A5531E510DB2}">
      <thm15:themeFamily xmlns:thm15="http://schemas.microsoft.com/office/thememl/2012/main" xmlns="" name="Presentation2" id="{5C03B130-30F5-4D3B-9BCD-5A608F78A66B}" vid="{4FE1F36B-7E98-4896-9EF0-F42CB9B310A4}"/>
    </a:ext>
  </a:extLst>
</a:theme>
</file>

<file path=ppt/theme/theme3.xml><?xml version="1.0" encoding="utf-8"?>
<a:theme xmlns:a="http://schemas.openxmlformats.org/drawingml/2006/main" name="1_Atos v4.0">
  <a:themeElements>
    <a:clrScheme name="Custom 1">
      <a:dk1>
        <a:sysClr val="windowText" lastClr="000000"/>
      </a:dk1>
      <a:lt1>
        <a:sysClr val="window" lastClr="FFFFFF"/>
      </a:lt1>
      <a:dk2>
        <a:srgbClr val="0066A1"/>
      </a:dk2>
      <a:lt2>
        <a:srgbClr val="FFFFFF"/>
      </a:lt2>
      <a:accent1>
        <a:srgbClr val="0066A1"/>
      </a:accent1>
      <a:accent2>
        <a:srgbClr val="0089C4"/>
      </a:accent2>
      <a:accent3>
        <a:srgbClr val="00AFD8"/>
      </a:accent3>
      <a:accent4>
        <a:srgbClr val="0066A1"/>
      </a:accent4>
      <a:accent5>
        <a:srgbClr val="0089C4"/>
      </a:accent5>
      <a:accent6>
        <a:srgbClr val="0066A1"/>
      </a:accent6>
      <a:hlink>
        <a:srgbClr val="0066A1"/>
      </a:hlink>
      <a:folHlink>
        <a:srgbClr val="00AFD8"/>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1896</TotalTime>
  <Words>1122</Words>
  <Application>Microsoft Office PowerPoint</Application>
  <PresentationFormat>Custom</PresentationFormat>
  <Paragraphs>184</Paragraphs>
  <Slides>51</Slides>
  <Notes>18</Notes>
  <HiddenSlides>0</HiddenSlides>
  <MMClips>2</MMClips>
  <ScaleCrop>false</ScaleCrop>
  <HeadingPairs>
    <vt:vector size="4" baseType="variant">
      <vt:variant>
        <vt:lpstr>Theme</vt:lpstr>
      </vt:variant>
      <vt:variant>
        <vt:i4>4</vt:i4>
      </vt:variant>
      <vt:variant>
        <vt:lpstr>Slide Titles</vt:lpstr>
      </vt:variant>
      <vt:variant>
        <vt:i4>51</vt:i4>
      </vt:variant>
    </vt:vector>
  </HeadingPairs>
  <TitlesOfParts>
    <vt:vector size="55" baseType="lpstr">
      <vt:lpstr>Office Theme</vt:lpstr>
      <vt:lpstr>Atos v4.0</vt:lpstr>
      <vt:lpstr>1_Atos v4.0</vt:lpstr>
      <vt:lpstr>1_Office Theme</vt:lpstr>
      <vt:lpstr>What is Generative Artificial Intelligence?</vt:lpstr>
      <vt:lpstr>PowerPoint Presentation</vt:lpstr>
      <vt:lpstr>PowerPoint Presentation</vt:lpstr>
      <vt:lpstr>What is Generative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https://app.runwayml.com/</vt:lpstr>
      <vt:lpstr>PowerPoint Presentation</vt:lpstr>
      <vt:lpstr>What is ChatGPT?</vt:lpstr>
      <vt:lpstr>PowerPoint Presentation</vt:lpstr>
      <vt:lpstr>What is ChatGPT?</vt:lpstr>
      <vt:lpstr>What is ChatGPT?</vt:lpstr>
      <vt:lpstr>What is ChatGPT?</vt:lpstr>
      <vt:lpstr>What is ChatGPT?</vt:lpstr>
      <vt:lpstr>What is ChatGPT?</vt:lpstr>
      <vt:lpstr>Introduction to ChatGPT</vt:lpstr>
      <vt:lpstr>Introduction to ChatGPT</vt:lpstr>
      <vt:lpstr>PowerPoint Presentation</vt:lpstr>
      <vt:lpstr>  What are LLMs?  </vt:lpstr>
      <vt:lpstr>PowerPoint Presentation</vt:lpstr>
      <vt:lpstr>What is Prompt?</vt:lpstr>
      <vt:lpstr>What is Prompt Engineering? </vt:lpstr>
      <vt:lpstr>Prompt</vt:lpstr>
      <vt:lpstr>PowerPoint Presentation</vt:lpstr>
      <vt:lpstr>PowerPoint Presentation</vt:lpstr>
      <vt:lpstr>Chain-of-thought-based reasoning   </vt:lpstr>
      <vt:lpstr>PowerPoint Presentation</vt:lpstr>
      <vt:lpstr>PowerPoint Presentation</vt:lpstr>
      <vt:lpstr>Sholey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LLMs Commercial Applications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Suhas Shirbavikar</dc:creator>
  <cp:lastModifiedBy>admin</cp:lastModifiedBy>
  <cp:revision>27</cp:revision>
  <dcterms:created xsi:type="dcterms:W3CDTF">2023-07-04T01:29:53Z</dcterms:created>
  <dcterms:modified xsi:type="dcterms:W3CDTF">2025-02-05T05:13:04Z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463cba9-5f6c-478d-9329-7b2295e4e8ed_Enabled">
    <vt:lpwstr>true</vt:lpwstr>
  </property>
  <property fmtid="{D5CDD505-2E9C-101B-9397-08002B2CF9AE}" pid="3" name="MSIP_Label_e463cba9-5f6c-478d-9329-7b2295e4e8ed_SetDate">
    <vt:lpwstr>2023-07-04T01:29:53Z</vt:lpwstr>
  </property>
  <property fmtid="{D5CDD505-2E9C-101B-9397-08002B2CF9AE}" pid="4" name="MSIP_Label_e463cba9-5f6c-478d-9329-7b2295e4e8ed_Method">
    <vt:lpwstr>Standard</vt:lpwstr>
  </property>
  <property fmtid="{D5CDD505-2E9C-101B-9397-08002B2CF9AE}" pid="5" name="MSIP_Label_e463cba9-5f6c-478d-9329-7b2295e4e8ed_Name">
    <vt:lpwstr>All Employees_2</vt:lpwstr>
  </property>
  <property fmtid="{D5CDD505-2E9C-101B-9397-08002B2CF9AE}" pid="6" name="MSIP_Label_e463cba9-5f6c-478d-9329-7b2295e4e8ed_SiteId">
    <vt:lpwstr>33440fc6-b7c7-412c-bb73-0e70b0198d5a</vt:lpwstr>
  </property>
  <property fmtid="{D5CDD505-2E9C-101B-9397-08002B2CF9AE}" pid="7" name="MSIP_Label_e463cba9-5f6c-478d-9329-7b2295e4e8ed_ActionId">
    <vt:lpwstr>4017e63e-d601-4ab8-8afb-8d332544c2ba</vt:lpwstr>
  </property>
  <property fmtid="{D5CDD505-2E9C-101B-9397-08002B2CF9AE}" pid="8" name="MSIP_Label_e463cba9-5f6c-478d-9329-7b2295e4e8ed_ContentBits">
    <vt:lpwstr>0</vt:lpwstr>
  </property>
</Properties>
</file>